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dp" ContentType="image/vnd.ms-photo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37"/>
  </p:notesMasterIdLst>
  <p:sldIdLst>
    <p:sldId id="357" r:id="rId2"/>
    <p:sldId id="358" r:id="rId3"/>
    <p:sldId id="359" r:id="rId4"/>
    <p:sldId id="360" r:id="rId5"/>
    <p:sldId id="263" r:id="rId6"/>
    <p:sldId id="262" r:id="rId7"/>
    <p:sldId id="361" r:id="rId8"/>
    <p:sldId id="375" r:id="rId9"/>
    <p:sldId id="376" r:id="rId10"/>
    <p:sldId id="377" r:id="rId11"/>
    <p:sldId id="362" r:id="rId12"/>
    <p:sldId id="372" r:id="rId13"/>
    <p:sldId id="373" r:id="rId14"/>
    <p:sldId id="393" r:id="rId15"/>
    <p:sldId id="390" r:id="rId16"/>
    <p:sldId id="396" r:id="rId17"/>
    <p:sldId id="378" r:id="rId18"/>
    <p:sldId id="374" r:id="rId19"/>
    <p:sldId id="380" r:id="rId20"/>
    <p:sldId id="381" r:id="rId21"/>
    <p:sldId id="382" r:id="rId22"/>
    <p:sldId id="383" r:id="rId23"/>
    <p:sldId id="384" r:id="rId24"/>
    <p:sldId id="370" r:id="rId25"/>
    <p:sldId id="369" r:id="rId26"/>
    <p:sldId id="394" r:id="rId27"/>
    <p:sldId id="321" r:id="rId28"/>
    <p:sldId id="318" r:id="rId29"/>
    <p:sldId id="385" r:id="rId30"/>
    <p:sldId id="386" r:id="rId31"/>
    <p:sldId id="387" r:id="rId32"/>
    <p:sldId id="395" r:id="rId33"/>
    <p:sldId id="388" r:id="rId34"/>
    <p:sldId id="389" r:id="rId35"/>
    <p:sldId id="397" r:id="rId36"/>
  </p:sldIdLst>
  <p:sldSz cx="9906000" cy="6858000" type="A4"/>
  <p:notesSz cx="7099300" cy="10234613"/>
  <p:defaultTextStyle>
    <a:defPPr>
      <a:defRPr lang="ko-KR"/>
    </a:defPPr>
    <a:lvl1pPr marL="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 xmlns="">
        <p15:guide id="1" orient="horz" pos="2160">
          <p15:clr>
            <a:srgbClr val="A4A3A4"/>
          </p15:clr>
        </p15:guide>
        <p15:guide id="2" pos="312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0000FF"/>
    <a:srgbClr val="0066CC"/>
    <a:srgbClr val="FF99CC"/>
    <a:srgbClr val="2994FF"/>
    <a:srgbClr val="65D7FF"/>
    <a:srgbClr val="33CCCC"/>
    <a:srgbClr val="6600FF"/>
    <a:srgbClr val="72AF2F"/>
    <a:srgbClr val="E8F814"/>
    <a:srgbClr val="FFFFC1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xmlns="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보통 스타일 2 - 강조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513" autoAdjust="0"/>
    <p:restoredTop sz="94416" autoAdjust="0"/>
  </p:normalViewPr>
  <p:slideViewPr>
    <p:cSldViewPr snapToGrid="0" showGuides="1">
      <p:cViewPr>
        <p:scale>
          <a:sx n="101" d="100"/>
          <a:sy n="101" d="100"/>
        </p:scale>
        <p:origin x="-450" y="-396"/>
      </p:cViewPr>
      <p:guideLst>
        <p:guide orient="horz" pos="2160"/>
        <p:guide pos="312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10" cy="72010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viewProps" Target="viewProps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7" Type="http://schemas.openxmlformats.org/officeDocument/2006/relationships/slide" Target="slides/slide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41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notesMaster" Target="notesMasters/notesMaster1.xml"/><Relationship Id="rId40" Type="http://schemas.openxmlformats.org/officeDocument/2006/relationships/theme" Target="theme/theme1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8" Type="http://schemas.openxmlformats.org/officeDocument/2006/relationships/slide" Target="slides/slide7.xml"/><Relationship Id="rId3" Type="http://schemas.openxmlformats.org/officeDocument/2006/relationships/slide" Target="slides/slide2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presProps" Target="pres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머리글 개체 틀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3076364" cy="511731"/>
          </a:xfrm>
          <a:prstGeom prst="rect">
            <a:avLst/>
          </a:prstGeom>
        </p:spPr>
        <p:txBody>
          <a:bodyPr vert="horz" lIns="95463" tIns="47732" rIns="95463" bIns="47732" rtlCol="0"/>
          <a:lstStyle>
            <a:lvl1pPr algn="l">
              <a:defRPr sz="1300"/>
            </a:lvl1pPr>
          </a:lstStyle>
          <a:p>
            <a:endParaRPr lang="ko-KR" altLang="en-US"/>
          </a:p>
        </p:txBody>
      </p:sp>
      <p:sp>
        <p:nvSpPr>
          <p:cNvPr id="3" name="날짜 개체 틀 2"/>
          <p:cNvSpPr>
            <a:spLocks noGrp="1"/>
          </p:cNvSpPr>
          <p:nvPr>
            <p:ph type="dt" idx="1"/>
          </p:nvPr>
        </p:nvSpPr>
        <p:spPr>
          <a:xfrm>
            <a:off x="4021294" y="0"/>
            <a:ext cx="3076364" cy="511731"/>
          </a:xfrm>
          <a:prstGeom prst="rect">
            <a:avLst/>
          </a:prstGeom>
        </p:spPr>
        <p:txBody>
          <a:bodyPr vert="horz" lIns="95463" tIns="47732" rIns="95463" bIns="47732" rtlCol="0"/>
          <a:lstStyle>
            <a:lvl1pPr algn="r">
              <a:defRPr sz="1300"/>
            </a:lvl1pPr>
          </a:lstStyle>
          <a:p>
            <a:fld id="{B2A5388D-7021-4299-8474-E3DBD3D4736D}" type="datetimeFigureOut">
              <a:rPr lang="ko-KR" altLang="en-US" smtClean="0"/>
              <a:t>2019-04-24</a:t>
            </a:fld>
            <a:endParaRPr lang="ko-KR" altLang="en-US"/>
          </a:p>
        </p:txBody>
      </p:sp>
      <p:sp>
        <p:nvSpPr>
          <p:cNvPr id="4" name="슬라이드 이미지 개체 틀 3"/>
          <p:cNvSpPr>
            <a:spLocks noGrp="1" noRot="1" noChangeAspect="1"/>
          </p:cNvSpPr>
          <p:nvPr>
            <p:ph type="sldImg" idx="2"/>
          </p:nvPr>
        </p:nvSpPr>
        <p:spPr>
          <a:xfrm>
            <a:off x="777875" y="766763"/>
            <a:ext cx="5543550" cy="3838575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5463" tIns="47732" rIns="95463" bIns="47732" rtlCol="0" anchor="ctr"/>
          <a:lstStyle/>
          <a:p>
            <a:endParaRPr lang="ko-KR" altLang="en-US"/>
          </a:p>
        </p:txBody>
      </p:sp>
      <p:sp>
        <p:nvSpPr>
          <p:cNvPr id="5" name="슬라이드 노트 개체 틀 4"/>
          <p:cNvSpPr>
            <a:spLocks noGrp="1"/>
          </p:cNvSpPr>
          <p:nvPr>
            <p:ph type="body" sz="quarter" idx="3"/>
          </p:nvPr>
        </p:nvSpPr>
        <p:spPr>
          <a:xfrm>
            <a:off x="709931" y="4861442"/>
            <a:ext cx="5679440" cy="4605576"/>
          </a:xfrm>
          <a:prstGeom prst="rect">
            <a:avLst/>
          </a:prstGeom>
        </p:spPr>
        <p:txBody>
          <a:bodyPr vert="horz" lIns="95463" tIns="47732" rIns="95463" bIns="47732" rtlCol="0"/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6" name="바닥글 개체 틀 5"/>
          <p:cNvSpPr>
            <a:spLocks noGrp="1"/>
          </p:cNvSpPr>
          <p:nvPr>
            <p:ph type="ftr" sz="quarter" idx="4"/>
          </p:nvPr>
        </p:nvSpPr>
        <p:spPr>
          <a:xfrm>
            <a:off x="0" y="9721106"/>
            <a:ext cx="3076364" cy="511731"/>
          </a:xfrm>
          <a:prstGeom prst="rect">
            <a:avLst/>
          </a:prstGeom>
        </p:spPr>
        <p:txBody>
          <a:bodyPr vert="horz" lIns="95463" tIns="47732" rIns="95463" bIns="47732" rtlCol="0" anchor="b"/>
          <a:lstStyle>
            <a:lvl1pPr algn="l">
              <a:defRPr sz="1300"/>
            </a:lvl1pPr>
          </a:lstStyle>
          <a:p>
            <a:endParaRPr lang="ko-KR" altLang="en-US"/>
          </a:p>
        </p:txBody>
      </p:sp>
      <p:sp>
        <p:nvSpPr>
          <p:cNvPr id="7" name="슬라이드 번호 개체 틀 6"/>
          <p:cNvSpPr>
            <a:spLocks noGrp="1"/>
          </p:cNvSpPr>
          <p:nvPr>
            <p:ph type="sldNum" sz="quarter" idx="5"/>
          </p:nvPr>
        </p:nvSpPr>
        <p:spPr>
          <a:xfrm>
            <a:off x="4021294" y="9721106"/>
            <a:ext cx="3076364" cy="511731"/>
          </a:xfrm>
          <a:prstGeom prst="rect">
            <a:avLst/>
          </a:prstGeom>
        </p:spPr>
        <p:txBody>
          <a:bodyPr vert="horz" lIns="95463" tIns="47732" rIns="95463" bIns="47732" rtlCol="0" anchor="b"/>
          <a:lstStyle>
            <a:lvl1pPr algn="r">
              <a:defRPr sz="1300"/>
            </a:lvl1pPr>
          </a:lstStyle>
          <a:p>
            <a:fld id="{20EF791F-8D9A-455D-A74E-4615E6C61C29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269479645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8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ko-KR" altLang="en-US" dirty="0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0EF791F-8D9A-455D-A74E-4615E6C61C29}" type="slidenum">
              <a:rPr lang="ko-KR" altLang="en-US" smtClean="0"/>
              <a:t>1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384050898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ko-KR" altLang="en-US" dirty="0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0EF791F-8D9A-455D-A74E-4615E6C61C29}" type="slidenum">
              <a:rPr lang="ko-KR" altLang="en-US" smtClean="0"/>
              <a:t>28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033706748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3" Type="http://schemas.microsoft.com/office/2007/relationships/hdphoto" Target="../media/hdphoto1.wdp"/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제목 슬라이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ctrTitle"/>
          </p:nvPr>
        </p:nvSpPr>
        <p:spPr>
          <a:xfrm>
            <a:off x="742950" y="2130426"/>
            <a:ext cx="8420100" cy="1470025"/>
          </a:xfrm>
        </p:spPr>
        <p:txBody>
          <a:bodyPr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부제목 2"/>
          <p:cNvSpPr>
            <a:spLocks noGrp="1"/>
          </p:cNvSpPr>
          <p:nvPr>
            <p:ph type="subTitle" idx="1"/>
          </p:nvPr>
        </p:nvSpPr>
        <p:spPr>
          <a:xfrm>
            <a:off x="1485900" y="3886200"/>
            <a:ext cx="69342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ko-KR" altLang="en-US" smtClean="0"/>
              <a:t>마스터 부제목 스타일 편집</a:t>
            </a:r>
            <a:endParaRPr lang="ko-KR" altLang="en-US"/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5FF478D-4A49-4E25-9849-B5EAB2CBB864}" type="datetime1">
              <a:rPr lang="ko-KR" altLang="en-US" smtClean="0"/>
              <a:t>2019-04-24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8AB6585-171A-423D-B2B8-9972AF1198C5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149317383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제목 및 내용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내용 개체 틀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EC758D3-188C-47EE-AC9C-CD93D751FA91}" type="datetime1">
              <a:rPr lang="ko-KR" altLang="en-US" smtClean="0"/>
              <a:t>2019-04-24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8AB6585-171A-423D-B2B8-9972AF1198C5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48842486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_제목 및 내용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EC758D3-188C-47EE-AC9C-CD93D751FA91}" type="datetime1">
              <a:rPr lang="ko-KR" altLang="en-US" smtClean="0"/>
              <a:t>2019-04-24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8AB6585-171A-423D-B2B8-9972AF1198C5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44998328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구역 머리글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782506" y="4406901"/>
            <a:ext cx="84201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텍스트 개체 틀 2"/>
          <p:cNvSpPr>
            <a:spLocks noGrp="1"/>
          </p:cNvSpPr>
          <p:nvPr>
            <p:ph type="body" idx="1"/>
          </p:nvPr>
        </p:nvSpPr>
        <p:spPr>
          <a:xfrm>
            <a:off x="782506" y="2906713"/>
            <a:ext cx="84201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15D85A9-B358-40B4-AF73-756610B6E698}" type="datetime1">
              <a:rPr lang="ko-KR" altLang="en-US" smtClean="0"/>
              <a:t>2019-04-24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8AB6585-171A-423D-B2B8-9972AF1198C5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686955909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콘텐츠 2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내용 개체 틀 2"/>
          <p:cNvSpPr>
            <a:spLocks noGrp="1"/>
          </p:cNvSpPr>
          <p:nvPr>
            <p:ph sz="half" idx="1"/>
          </p:nvPr>
        </p:nvSpPr>
        <p:spPr>
          <a:xfrm>
            <a:off x="536575" y="1600201"/>
            <a:ext cx="4746625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내용 개체 틀 3"/>
          <p:cNvSpPr>
            <a:spLocks noGrp="1"/>
          </p:cNvSpPr>
          <p:nvPr>
            <p:ph sz="half" idx="2"/>
          </p:nvPr>
        </p:nvSpPr>
        <p:spPr>
          <a:xfrm>
            <a:off x="5448300" y="1600201"/>
            <a:ext cx="4746625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5" name="날짜 개체 틀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A258240-DE26-4BA8-B559-8B1E79113855}" type="datetime1">
              <a:rPr lang="ko-KR" altLang="en-US" smtClean="0"/>
              <a:t>2019-04-24</a:t>
            </a:fld>
            <a:endParaRPr lang="ko-KR" altLang="en-US"/>
          </a:p>
        </p:txBody>
      </p:sp>
      <p:sp>
        <p:nvSpPr>
          <p:cNvPr id="6" name="바닥글 개체 틀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7" name="슬라이드 번호 개체 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8AB6585-171A-423D-B2B8-9972AF1198C5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075205451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비교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495300" y="274638"/>
            <a:ext cx="8915400" cy="1143000"/>
          </a:xfrm>
        </p:spPr>
        <p:txBody>
          <a:bodyPr/>
          <a:lstStyle>
            <a:lvl1pPr>
              <a:defRPr/>
            </a:lvl1pPr>
          </a:lstStyle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텍스트 개체 틀 2"/>
          <p:cNvSpPr>
            <a:spLocks noGrp="1"/>
          </p:cNvSpPr>
          <p:nvPr>
            <p:ph type="body" idx="1"/>
          </p:nvPr>
        </p:nvSpPr>
        <p:spPr>
          <a:xfrm>
            <a:off x="495300" y="1535113"/>
            <a:ext cx="4376870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</p:txBody>
      </p:sp>
      <p:sp>
        <p:nvSpPr>
          <p:cNvPr id="4" name="내용 개체 틀 3"/>
          <p:cNvSpPr>
            <a:spLocks noGrp="1"/>
          </p:cNvSpPr>
          <p:nvPr>
            <p:ph sz="half" idx="2"/>
          </p:nvPr>
        </p:nvSpPr>
        <p:spPr>
          <a:xfrm>
            <a:off x="495300" y="2174875"/>
            <a:ext cx="4376870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5" name="텍스트 개체 틀 4"/>
          <p:cNvSpPr>
            <a:spLocks noGrp="1"/>
          </p:cNvSpPr>
          <p:nvPr>
            <p:ph type="body" sz="quarter" idx="3"/>
          </p:nvPr>
        </p:nvSpPr>
        <p:spPr>
          <a:xfrm>
            <a:off x="5032111" y="1535113"/>
            <a:ext cx="4378590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</p:txBody>
      </p:sp>
      <p:sp>
        <p:nvSpPr>
          <p:cNvPr id="6" name="내용 개체 틀 5"/>
          <p:cNvSpPr>
            <a:spLocks noGrp="1"/>
          </p:cNvSpPr>
          <p:nvPr>
            <p:ph sz="quarter" idx="4"/>
          </p:nvPr>
        </p:nvSpPr>
        <p:spPr>
          <a:xfrm>
            <a:off x="5032111" y="2174875"/>
            <a:ext cx="4378590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7" name="날짜 개체 틀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BA99CC5-5AAF-4585-B066-453B9D18359B}" type="datetime1">
              <a:rPr lang="ko-KR" altLang="en-US" smtClean="0"/>
              <a:t>2019-04-24</a:t>
            </a:fld>
            <a:endParaRPr lang="ko-KR" altLang="en-US"/>
          </a:p>
        </p:txBody>
      </p:sp>
      <p:sp>
        <p:nvSpPr>
          <p:cNvPr id="8" name="바닥글 개체 틀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9" name="슬라이드 번호 개체 틀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8AB6585-171A-423D-B2B8-9972AF1198C5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730925011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제목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날짜 개체 틀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C7DE8E3-2E34-4BA8-9E18-EAC706059C48}" type="datetime1">
              <a:rPr lang="ko-KR" altLang="en-US" smtClean="0"/>
              <a:t>2019-04-24</a:t>
            </a:fld>
            <a:endParaRPr lang="ko-KR" altLang="en-US"/>
          </a:p>
        </p:txBody>
      </p:sp>
      <p:sp>
        <p:nvSpPr>
          <p:cNvPr id="4" name="바닥글 개체 틀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5" name="슬라이드 번호 개체 틀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8AB6585-171A-423D-B2B8-9972AF1198C5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651371746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빈 화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그림 5"/>
          <p:cNvPicPr>
            <a:picLocks noChangeAspect="1"/>
          </p:cNvPicPr>
          <p:nvPr userDrawn="1"/>
        </p:nvPicPr>
        <p:blipFill rotWithShape="1">
          <a:blip r:embed="rId2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brightnessContrast bright="1000"/>
                    </a14:imgEffect>
                  </a14:imgLayer>
                </a14:imgProps>
              </a:ext>
            </a:extLst>
          </a:blip>
          <a:srcRect l="10873" r="11414" b="24765"/>
          <a:stretch/>
        </p:blipFill>
        <p:spPr>
          <a:xfrm>
            <a:off x="27517" y="2462155"/>
            <a:ext cx="9864725" cy="4306945"/>
          </a:xfrm>
          <a:prstGeom prst="rect">
            <a:avLst/>
          </a:prstGeom>
        </p:spPr>
      </p:pic>
      <p:sp>
        <p:nvSpPr>
          <p:cNvPr id="2" name="날짜 개체 틀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AA72F38-921F-43BD-A651-5B6ECE7F4080}" type="datetime1">
              <a:rPr lang="ko-KR" altLang="en-US" smtClean="0"/>
              <a:t>2019-04-24</a:t>
            </a:fld>
            <a:endParaRPr lang="ko-KR" altLang="en-US"/>
          </a:p>
        </p:txBody>
      </p:sp>
      <p:sp>
        <p:nvSpPr>
          <p:cNvPr id="3" name="바닥글 개체 틀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 dirty="0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2"/>
          </p:nvPr>
        </p:nvSpPr>
        <p:spPr>
          <a:xfrm>
            <a:off x="3804179" y="6484687"/>
            <a:ext cx="2311400" cy="365125"/>
          </a:xfrm>
        </p:spPr>
        <p:txBody>
          <a:bodyPr/>
          <a:lstStyle>
            <a:lvl1pPr algn="ctr">
              <a:defRPr>
                <a:solidFill>
                  <a:schemeClr val="bg1"/>
                </a:solidFill>
              </a:defRPr>
            </a:lvl1pPr>
          </a:lstStyle>
          <a:p>
            <a:fld id="{B8AB6585-171A-423D-B2B8-9972AF1198C5}" type="slidenum">
              <a:rPr lang="ko-KR" altLang="en-US" smtClean="0"/>
              <a:pPr/>
              <a:t>‹#›</a:t>
            </a:fld>
            <a:endParaRPr lang="ko-KR" altLang="en-US" dirty="0"/>
          </a:p>
        </p:txBody>
      </p:sp>
    </p:spTree>
    <p:extLst>
      <p:ext uri="{BB962C8B-B14F-4D97-AF65-F5344CB8AC3E}">
        <p14:creationId xmlns:p14="http://schemas.microsoft.com/office/powerpoint/2010/main" val="2116673547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캡션 있는 콘텐츠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495300" y="273050"/>
            <a:ext cx="3259006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내용 개체 틀 2"/>
          <p:cNvSpPr>
            <a:spLocks noGrp="1"/>
          </p:cNvSpPr>
          <p:nvPr>
            <p:ph idx="1"/>
          </p:nvPr>
        </p:nvSpPr>
        <p:spPr>
          <a:xfrm>
            <a:off x="3872971" y="273051"/>
            <a:ext cx="5537729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텍스트 개체 틀 3"/>
          <p:cNvSpPr>
            <a:spLocks noGrp="1"/>
          </p:cNvSpPr>
          <p:nvPr>
            <p:ph type="body" sz="half" idx="2"/>
          </p:nvPr>
        </p:nvSpPr>
        <p:spPr>
          <a:xfrm>
            <a:off x="495300" y="1435101"/>
            <a:ext cx="3259006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</p:txBody>
      </p:sp>
      <p:sp>
        <p:nvSpPr>
          <p:cNvPr id="5" name="날짜 개체 틀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737B82E-2E46-40CC-8A62-37D0C44DFD35}" type="datetime1">
              <a:rPr lang="ko-KR" altLang="en-US" smtClean="0"/>
              <a:t>2019-04-24</a:t>
            </a:fld>
            <a:endParaRPr lang="ko-KR" altLang="en-US"/>
          </a:p>
        </p:txBody>
      </p:sp>
      <p:sp>
        <p:nvSpPr>
          <p:cNvPr id="6" name="바닥글 개체 틀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7" name="슬라이드 번호 개체 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8AB6585-171A-423D-B2B8-9972AF1198C5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885175693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캡션 있는 그림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1941645" y="4800600"/>
            <a:ext cx="59436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그림 개체 틀 2"/>
          <p:cNvSpPr>
            <a:spLocks noGrp="1"/>
          </p:cNvSpPr>
          <p:nvPr>
            <p:ph type="pic" idx="1"/>
          </p:nvPr>
        </p:nvSpPr>
        <p:spPr>
          <a:xfrm>
            <a:off x="1941645" y="612775"/>
            <a:ext cx="59436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ko-KR" altLang="en-US"/>
          </a:p>
        </p:txBody>
      </p:sp>
      <p:sp>
        <p:nvSpPr>
          <p:cNvPr id="4" name="텍스트 개체 틀 3"/>
          <p:cNvSpPr>
            <a:spLocks noGrp="1"/>
          </p:cNvSpPr>
          <p:nvPr>
            <p:ph type="body" sz="half" idx="2"/>
          </p:nvPr>
        </p:nvSpPr>
        <p:spPr>
          <a:xfrm>
            <a:off x="1941645" y="5367338"/>
            <a:ext cx="59436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</p:txBody>
      </p:sp>
      <p:sp>
        <p:nvSpPr>
          <p:cNvPr id="5" name="날짜 개체 틀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D3173C1-E501-4286-81E7-EA053DBC3E9D}" type="datetime1">
              <a:rPr lang="ko-KR" altLang="en-US" smtClean="0"/>
              <a:t>2019-04-24</a:t>
            </a:fld>
            <a:endParaRPr lang="ko-KR" altLang="en-US"/>
          </a:p>
        </p:txBody>
      </p:sp>
      <p:sp>
        <p:nvSpPr>
          <p:cNvPr id="6" name="바닥글 개체 틀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7" name="슬라이드 번호 개체 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8AB6585-171A-423D-B2B8-9972AF1198C5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009347384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제목 및 세로 텍스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세로 텍스트 개체 틀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819B8A3-6F26-4B5B-9CE4-252F70709A0D}" type="datetime1">
              <a:rPr lang="ko-KR" altLang="en-US" smtClean="0"/>
              <a:t>2019-04-24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8AB6585-171A-423D-B2B8-9972AF1198C5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987856747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세로 제목 및 텍스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세로 제목 1"/>
          <p:cNvSpPr>
            <a:spLocks noGrp="1"/>
          </p:cNvSpPr>
          <p:nvPr>
            <p:ph type="title" orient="vert"/>
          </p:nvPr>
        </p:nvSpPr>
        <p:spPr>
          <a:xfrm>
            <a:off x="7780337" y="274639"/>
            <a:ext cx="2414588" cy="5851525"/>
          </a:xfrm>
        </p:spPr>
        <p:txBody>
          <a:bodyPr vert="eaVert"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세로 텍스트 개체 틀 2"/>
          <p:cNvSpPr>
            <a:spLocks noGrp="1"/>
          </p:cNvSpPr>
          <p:nvPr>
            <p:ph type="body" orient="vert" idx="1"/>
          </p:nvPr>
        </p:nvSpPr>
        <p:spPr>
          <a:xfrm>
            <a:off x="536575" y="274639"/>
            <a:ext cx="7078663" cy="5851525"/>
          </a:xfrm>
        </p:spPr>
        <p:txBody>
          <a:bodyPr vert="eaVert"/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8198441-B4CB-43AA-8C5A-A9009B7685FD}" type="datetime1">
              <a:rPr lang="ko-KR" altLang="en-US" smtClean="0"/>
              <a:t>2019-04-24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8AB6585-171A-423D-B2B8-9972AF1198C5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55143674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개체 틀 1"/>
          <p:cNvSpPr>
            <a:spLocks noGrp="1"/>
          </p:cNvSpPr>
          <p:nvPr>
            <p:ph type="title"/>
          </p:nvPr>
        </p:nvSpPr>
        <p:spPr>
          <a:xfrm>
            <a:off x="495300" y="274638"/>
            <a:ext cx="89154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텍스트 개체 틀 2"/>
          <p:cNvSpPr>
            <a:spLocks noGrp="1"/>
          </p:cNvSpPr>
          <p:nvPr>
            <p:ph type="body" idx="1"/>
          </p:nvPr>
        </p:nvSpPr>
        <p:spPr>
          <a:xfrm>
            <a:off x="495300" y="1600201"/>
            <a:ext cx="89154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2"/>
          </p:nvPr>
        </p:nvSpPr>
        <p:spPr>
          <a:xfrm>
            <a:off x="495300" y="6356351"/>
            <a:ext cx="2311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22B6E13D-4BB7-491F-BAA6-8C5F7BB52298}" type="datetime1">
              <a:rPr lang="ko-KR" altLang="en-US" smtClean="0"/>
              <a:t>2019-04-24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3"/>
          </p:nvPr>
        </p:nvSpPr>
        <p:spPr>
          <a:xfrm>
            <a:off x="3384550" y="6356351"/>
            <a:ext cx="31369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4"/>
          </p:nvPr>
        </p:nvSpPr>
        <p:spPr>
          <a:xfrm>
            <a:off x="7099300" y="6356351"/>
            <a:ext cx="2311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8AB6585-171A-423D-B2B8-9972AF1198C5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58664727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60" r:id="rId3"/>
    <p:sldLayoutId id="2147483651" r:id="rId4"/>
    <p:sldLayoutId id="2147483652" r:id="rId5"/>
    <p:sldLayoutId id="2147483653" r:id="rId6"/>
    <p:sldLayoutId id="2147483654" r:id="rId7"/>
    <p:sldLayoutId id="2147483655" r:id="rId8"/>
    <p:sldLayoutId id="2147483656" r:id="rId9"/>
    <p:sldLayoutId id="2147483657" r:id="rId10"/>
    <p:sldLayoutId id="2147483658" r:id="rId11"/>
    <p:sldLayoutId id="2147483659" r:id="rId12"/>
  </p:sldLayoutIdLst>
  <p:hf hdr="0" ftr="0" dt="0"/>
  <p:txStyles>
    <p:titleStyle>
      <a:lvl1pPr algn="ctr" defTabSz="914400" rtl="0" eaLnBrk="1" latinLnBrk="1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1" hangingPunct="1">
        <a:spcBef>
          <a:spcPct val="20000"/>
        </a:spcBef>
        <a:buFont typeface="Arial" panose="020B0604020202020204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1" hangingPunct="1">
        <a:spcBef>
          <a:spcPct val="20000"/>
        </a:spcBef>
        <a:buFont typeface="Arial" panose="020B0604020202020204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1" hangingPunct="1">
        <a:spcBef>
          <a:spcPct val="200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1" hangingPunct="1">
        <a:spcBef>
          <a:spcPct val="20000"/>
        </a:spcBef>
        <a:buFont typeface="Arial" panose="020B0604020202020204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1" hangingPunct="1">
        <a:spcBef>
          <a:spcPct val="20000"/>
        </a:spcBef>
        <a:buFont typeface="Arial" panose="020B0604020202020204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1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1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1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1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ko-KR"/>
      </a:defPPr>
      <a:lvl1pPr marL="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g"/><Relationship Id="rId7" Type="http://schemas.openxmlformats.org/officeDocument/2006/relationships/image" Target="../media/image6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8.xml"/><Relationship Id="rId6" Type="http://schemas.openxmlformats.org/officeDocument/2006/relationships/image" Target="../media/image5.png"/><Relationship Id="rId5" Type="http://schemas.openxmlformats.org/officeDocument/2006/relationships/image" Target="../media/image4.png"/><Relationship Id="rId4" Type="http://schemas.openxmlformats.org/officeDocument/2006/relationships/image" Target="../media/image3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7.jpg"/><Relationship Id="rId1" Type="http://schemas.openxmlformats.org/officeDocument/2006/relationships/slideLayout" Target="../slideLayouts/slideLayout3.xml"/><Relationship Id="rId5" Type="http://schemas.openxmlformats.org/officeDocument/2006/relationships/image" Target="../media/image9.png"/><Relationship Id="rId4" Type="http://schemas.openxmlformats.org/officeDocument/2006/relationships/image" Target="../media/image8.pn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7.jpg"/><Relationship Id="rId1" Type="http://schemas.openxmlformats.org/officeDocument/2006/relationships/slideLayout" Target="../slideLayouts/slideLayout3.xml"/><Relationship Id="rId5" Type="http://schemas.openxmlformats.org/officeDocument/2006/relationships/image" Target="../media/image9.png"/><Relationship Id="rId4" Type="http://schemas.openxmlformats.org/officeDocument/2006/relationships/image" Target="../media/image8.pn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image" Target="../media/image10.jpg"/><Relationship Id="rId1" Type="http://schemas.openxmlformats.org/officeDocument/2006/relationships/slideLayout" Target="../slideLayouts/slideLayout3.xml"/><Relationship Id="rId6" Type="http://schemas.openxmlformats.org/officeDocument/2006/relationships/image" Target="../media/image14.png"/><Relationship Id="rId5" Type="http://schemas.openxmlformats.org/officeDocument/2006/relationships/image" Target="../media/image13.png"/><Relationship Id="rId4" Type="http://schemas.openxmlformats.org/officeDocument/2006/relationships/image" Target="../media/image12.pn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image" Target="../media/image10.jpg"/><Relationship Id="rId1" Type="http://schemas.openxmlformats.org/officeDocument/2006/relationships/slideLayout" Target="../slideLayouts/slideLayout3.xml"/><Relationship Id="rId5" Type="http://schemas.openxmlformats.org/officeDocument/2006/relationships/image" Target="../media/image14.png"/><Relationship Id="rId4" Type="http://schemas.openxmlformats.org/officeDocument/2006/relationships/image" Target="../media/image13.pn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image" Target="../media/image10.jpg"/><Relationship Id="rId1" Type="http://schemas.openxmlformats.org/officeDocument/2006/relationships/slideLayout" Target="../slideLayouts/slideLayout3.xml"/><Relationship Id="rId5" Type="http://schemas.openxmlformats.org/officeDocument/2006/relationships/image" Target="../media/image14.png"/><Relationship Id="rId4" Type="http://schemas.openxmlformats.org/officeDocument/2006/relationships/image" Target="../media/image13.pn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7" Type="http://schemas.openxmlformats.org/officeDocument/2006/relationships/image" Target="../media/image16.jpeg"/><Relationship Id="rId2" Type="http://schemas.openxmlformats.org/officeDocument/2006/relationships/image" Target="../media/image10.jpg"/><Relationship Id="rId1" Type="http://schemas.openxmlformats.org/officeDocument/2006/relationships/slideLayout" Target="../slideLayouts/slideLayout3.xml"/><Relationship Id="rId6" Type="http://schemas.openxmlformats.org/officeDocument/2006/relationships/image" Target="../media/image15.jpeg"/><Relationship Id="rId5" Type="http://schemas.openxmlformats.org/officeDocument/2006/relationships/image" Target="../media/image14.png"/><Relationship Id="rId4" Type="http://schemas.openxmlformats.org/officeDocument/2006/relationships/image" Target="../media/image13.pn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image" Target="../media/image10.jpg"/><Relationship Id="rId1" Type="http://schemas.openxmlformats.org/officeDocument/2006/relationships/slideLayout" Target="../slideLayouts/slideLayout3.xml"/><Relationship Id="rId5" Type="http://schemas.openxmlformats.org/officeDocument/2006/relationships/image" Target="../media/image14.png"/><Relationship Id="rId4" Type="http://schemas.openxmlformats.org/officeDocument/2006/relationships/image" Target="../media/image13.pn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image" Target="../media/image10.jpg"/><Relationship Id="rId1" Type="http://schemas.openxmlformats.org/officeDocument/2006/relationships/slideLayout" Target="../slideLayouts/slideLayout3.xml"/><Relationship Id="rId5" Type="http://schemas.openxmlformats.org/officeDocument/2006/relationships/image" Target="../media/image14.png"/><Relationship Id="rId4" Type="http://schemas.openxmlformats.org/officeDocument/2006/relationships/image" Target="../media/image13.pn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image" Target="../media/image10.jpg"/><Relationship Id="rId1" Type="http://schemas.openxmlformats.org/officeDocument/2006/relationships/slideLayout" Target="../slideLayouts/slideLayout3.xml"/><Relationship Id="rId5" Type="http://schemas.openxmlformats.org/officeDocument/2006/relationships/image" Target="../media/image14.png"/><Relationship Id="rId4" Type="http://schemas.openxmlformats.org/officeDocument/2006/relationships/image" Target="../media/image13.png"/></Relationships>
</file>

<file path=ppt/slides/_rels/slide11.xml.rels><?xml version="1.0" encoding="UTF-8" standalone="yes"?>
<Relationships xmlns="http://schemas.openxmlformats.org/package/2006/relationships"><Relationship Id="rId8" Type="http://schemas.openxmlformats.org/officeDocument/2006/relationships/image" Target="../media/image21.png"/><Relationship Id="rId3" Type="http://schemas.openxmlformats.org/officeDocument/2006/relationships/image" Target="../media/image18.png"/><Relationship Id="rId7" Type="http://schemas.openxmlformats.org/officeDocument/2006/relationships/image" Target="../media/image20.png"/><Relationship Id="rId2" Type="http://schemas.openxmlformats.org/officeDocument/2006/relationships/image" Target="../media/image17.png"/><Relationship Id="rId1" Type="http://schemas.openxmlformats.org/officeDocument/2006/relationships/slideLayout" Target="../slideLayouts/slideLayout3.xml"/><Relationship Id="rId6" Type="http://schemas.openxmlformats.org/officeDocument/2006/relationships/image" Target="../media/image12.png"/><Relationship Id="rId5" Type="http://schemas.openxmlformats.org/officeDocument/2006/relationships/image" Target="../media/image10.jpg"/><Relationship Id="rId10" Type="http://schemas.openxmlformats.org/officeDocument/2006/relationships/image" Target="../media/image14.png"/><Relationship Id="rId4" Type="http://schemas.openxmlformats.org/officeDocument/2006/relationships/image" Target="../media/image19.png"/><Relationship Id="rId9" Type="http://schemas.openxmlformats.org/officeDocument/2006/relationships/image" Target="../media/image13.png"/></Relationships>
</file>

<file path=ppt/slides/_rels/slide12.xml.rels><?xml version="1.0" encoding="UTF-8" standalone="yes"?>
<Relationships xmlns="http://schemas.openxmlformats.org/package/2006/relationships"><Relationship Id="rId8" Type="http://schemas.openxmlformats.org/officeDocument/2006/relationships/image" Target="../media/image26.jpeg"/><Relationship Id="rId3" Type="http://schemas.openxmlformats.org/officeDocument/2006/relationships/image" Target="../media/image23.jpg"/><Relationship Id="rId7" Type="http://schemas.openxmlformats.org/officeDocument/2006/relationships/image" Target="../media/image12.png"/><Relationship Id="rId12" Type="http://schemas.openxmlformats.org/officeDocument/2006/relationships/image" Target="../media/image14.png"/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3.xml"/><Relationship Id="rId6" Type="http://schemas.openxmlformats.org/officeDocument/2006/relationships/image" Target="../media/image10.jpg"/><Relationship Id="rId11" Type="http://schemas.openxmlformats.org/officeDocument/2006/relationships/image" Target="../media/image13.png"/><Relationship Id="rId5" Type="http://schemas.openxmlformats.org/officeDocument/2006/relationships/image" Target="../media/image25.jpeg"/><Relationship Id="rId10" Type="http://schemas.openxmlformats.org/officeDocument/2006/relationships/image" Target="../media/image28.jpeg"/><Relationship Id="rId4" Type="http://schemas.openxmlformats.org/officeDocument/2006/relationships/image" Target="../media/image24.jpeg"/><Relationship Id="rId9" Type="http://schemas.openxmlformats.org/officeDocument/2006/relationships/image" Target="../media/image27.png"/></Relationships>
</file>

<file path=ppt/slides/_rels/slide13.xml.rels><?xml version="1.0" encoding="UTF-8" standalone="yes"?>
<Relationships xmlns="http://schemas.openxmlformats.org/package/2006/relationships"><Relationship Id="rId8" Type="http://schemas.openxmlformats.org/officeDocument/2006/relationships/image" Target="../media/image31.jpg"/><Relationship Id="rId13" Type="http://schemas.openxmlformats.org/officeDocument/2006/relationships/image" Target="../media/image36.jpeg"/><Relationship Id="rId3" Type="http://schemas.openxmlformats.org/officeDocument/2006/relationships/image" Target="../media/image12.png"/><Relationship Id="rId7" Type="http://schemas.openxmlformats.org/officeDocument/2006/relationships/image" Target="../media/image30.jpeg"/><Relationship Id="rId12" Type="http://schemas.openxmlformats.org/officeDocument/2006/relationships/image" Target="../media/image35.jpeg"/><Relationship Id="rId17" Type="http://schemas.openxmlformats.org/officeDocument/2006/relationships/image" Target="../media/image40.jpeg"/><Relationship Id="rId2" Type="http://schemas.openxmlformats.org/officeDocument/2006/relationships/image" Target="../media/image10.jpg"/><Relationship Id="rId16" Type="http://schemas.openxmlformats.org/officeDocument/2006/relationships/image" Target="../media/image39.jpeg"/><Relationship Id="rId1" Type="http://schemas.openxmlformats.org/officeDocument/2006/relationships/slideLayout" Target="../slideLayouts/slideLayout3.xml"/><Relationship Id="rId6" Type="http://schemas.openxmlformats.org/officeDocument/2006/relationships/image" Target="../media/image29.jpeg"/><Relationship Id="rId11" Type="http://schemas.openxmlformats.org/officeDocument/2006/relationships/image" Target="../media/image34.jpeg"/><Relationship Id="rId5" Type="http://schemas.openxmlformats.org/officeDocument/2006/relationships/image" Target="../media/image14.png"/><Relationship Id="rId15" Type="http://schemas.openxmlformats.org/officeDocument/2006/relationships/image" Target="../media/image38.jpeg"/><Relationship Id="rId10" Type="http://schemas.openxmlformats.org/officeDocument/2006/relationships/image" Target="../media/image33.jpeg"/><Relationship Id="rId4" Type="http://schemas.openxmlformats.org/officeDocument/2006/relationships/image" Target="../media/image13.png"/><Relationship Id="rId9" Type="http://schemas.openxmlformats.org/officeDocument/2006/relationships/image" Target="../media/image32.jpeg"/><Relationship Id="rId14" Type="http://schemas.openxmlformats.org/officeDocument/2006/relationships/image" Target="../media/image37.jpeg"/></Relationships>
</file>

<file path=ppt/slides/_rels/slide14.xml.rels><?xml version="1.0" encoding="UTF-8" standalone="yes"?>
<Relationships xmlns="http://schemas.openxmlformats.org/package/2006/relationships"><Relationship Id="rId8" Type="http://schemas.openxmlformats.org/officeDocument/2006/relationships/image" Target="../media/image13.png"/><Relationship Id="rId3" Type="http://schemas.openxmlformats.org/officeDocument/2006/relationships/image" Target="../media/image12.png"/><Relationship Id="rId7" Type="http://schemas.openxmlformats.org/officeDocument/2006/relationships/image" Target="../media/image44.jpeg"/><Relationship Id="rId2" Type="http://schemas.openxmlformats.org/officeDocument/2006/relationships/image" Target="../media/image10.jpg"/><Relationship Id="rId1" Type="http://schemas.openxmlformats.org/officeDocument/2006/relationships/slideLayout" Target="../slideLayouts/slideLayout3.xml"/><Relationship Id="rId6" Type="http://schemas.openxmlformats.org/officeDocument/2006/relationships/image" Target="../media/image43.jpeg"/><Relationship Id="rId5" Type="http://schemas.openxmlformats.org/officeDocument/2006/relationships/image" Target="../media/image42.jpeg"/><Relationship Id="rId4" Type="http://schemas.openxmlformats.org/officeDocument/2006/relationships/image" Target="../media/image41.jpeg"/><Relationship Id="rId9" Type="http://schemas.openxmlformats.org/officeDocument/2006/relationships/image" Target="../media/image14.png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7" Type="http://schemas.openxmlformats.org/officeDocument/2006/relationships/image" Target="../media/image14.png"/><Relationship Id="rId2" Type="http://schemas.openxmlformats.org/officeDocument/2006/relationships/image" Target="../media/image10.jpg"/><Relationship Id="rId1" Type="http://schemas.openxmlformats.org/officeDocument/2006/relationships/slideLayout" Target="../slideLayouts/slideLayout3.xml"/><Relationship Id="rId6" Type="http://schemas.openxmlformats.org/officeDocument/2006/relationships/image" Target="../media/image13.png"/><Relationship Id="rId5" Type="http://schemas.openxmlformats.org/officeDocument/2006/relationships/image" Target="../media/image46.png"/><Relationship Id="rId4" Type="http://schemas.openxmlformats.org/officeDocument/2006/relationships/image" Target="../media/image45.png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image" Target="../media/image10.jpg"/><Relationship Id="rId1" Type="http://schemas.openxmlformats.org/officeDocument/2006/relationships/slideLayout" Target="../slideLayouts/slideLayout3.xml"/><Relationship Id="rId5" Type="http://schemas.openxmlformats.org/officeDocument/2006/relationships/image" Target="../media/image14.png"/><Relationship Id="rId4" Type="http://schemas.openxmlformats.org/officeDocument/2006/relationships/image" Target="../media/image13.png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7.jpg"/><Relationship Id="rId1" Type="http://schemas.openxmlformats.org/officeDocument/2006/relationships/slideLayout" Target="../slideLayouts/slideLayout3.xml"/><Relationship Id="rId5" Type="http://schemas.openxmlformats.org/officeDocument/2006/relationships/image" Target="../media/image9.png"/><Relationship Id="rId4" Type="http://schemas.openxmlformats.org/officeDocument/2006/relationships/image" Target="../media/image8.png"/></Relationships>
</file>

<file path=ppt/slides/_rels/slide18.xml.rels><?xml version="1.0" encoding="UTF-8" standalone="yes"?>
<Relationships xmlns="http://schemas.openxmlformats.org/package/2006/relationships"><Relationship Id="rId8" Type="http://schemas.openxmlformats.org/officeDocument/2006/relationships/image" Target="../media/image52.jpeg"/><Relationship Id="rId3" Type="http://schemas.openxmlformats.org/officeDocument/2006/relationships/image" Target="../media/image48.jpeg"/><Relationship Id="rId7" Type="http://schemas.openxmlformats.org/officeDocument/2006/relationships/image" Target="../media/image51.png"/><Relationship Id="rId2" Type="http://schemas.openxmlformats.org/officeDocument/2006/relationships/image" Target="../media/image47.jpeg"/><Relationship Id="rId1" Type="http://schemas.openxmlformats.org/officeDocument/2006/relationships/slideLayout" Target="../slideLayouts/slideLayout3.xml"/><Relationship Id="rId6" Type="http://schemas.openxmlformats.org/officeDocument/2006/relationships/image" Target="../media/image8.png"/><Relationship Id="rId5" Type="http://schemas.openxmlformats.org/officeDocument/2006/relationships/image" Target="../media/image50.png"/><Relationship Id="rId4" Type="http://schemas.openxmlformats.org/officeDocument/2006/relationships/image" Target="../media/image49.jpg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50.png"/><Relationship Id="rId2" Type="http://schemas.openxmlformats.org/officeDocument/2006/relationships/image" Target="../media/image49.jpg"/><Relationship Id="rId1" Type="http://schemas.openxmlformats.org/officeDocument/2006/relationships/slideLayout" Target="../slideLayouts/slideLayout3.xml"/><Relationship Id="rId6" Type="http://schemas.openxmlformats.org/officeDocument/2006/relationships/image" Target="../media/image51.png"/><Relationship Id="rId5" Type="http://schemas.openxmlformats.org/officeDocument/2006/relationships/image" Target="../media/image53.png"/><Relationship Id="rId4" Type="http://schemas.openxmlformats.org/officeDocument/2006/relationships/image" Target="../media/image8.png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50.png"/><Relationship Id="rId7" Type="http://schemas.openxmlformats.org/officeDocument/2006/relationships/image" Target="../media/image51.png"/><Relationship Id="rId2" Type="http://schemas.openxmlformats.org/officeDocument/2006/relationships/image" Target="../media/image49.jpg"/><Relationship Id="rId1" Type="http://schemas.openxmlformats.org/officeDocument/2006/relationships/slideLayout" Target="../slideLayouts/slideLayout3.xml"/><Relationship Id="rId6" Type="http://schemas.openxmlformats.org/officeDocument/2006/relationships/image" Target="../media/image55.png"/><Relationship Id="rId5" Type="http://schemas.openxmlformats.org/officeDocument/2006/relationships/image" Target="../media/image54.jpeg"/><Relationship Id="rId4" Type="http://schemas.openxmlformats.org/officeDocument/2006/relationships/image" Target="../media/image8.png"/></Relationships>
</file>

<file path=ppt/slides/_rels/slide21.xml.rels><?xml version="1.0" encoding="UTF-8" standalone="yes"?>
<Relationships xmlns="http://schemas.openxmlformats.org/package/2006/relationships"><Relationship Id="rId8" Type="http://schemas.openxmlformats.org/officeDocument/2006/relationships/image" Target="../media/image59.jpeg"/><Relationship Id="rId3" Type="http://schemas.openxmlformats.org/officeDocument/2006/relationships/image" Target="../media/image50.png"/><Relationship Id="rId7" Type="http://schemas.openxmlformats.org/officeDocument/2006/relationships/image" Target="../media/image58.jpeg"/><Relationship Id="rId2" Type="http://schemas.openxmlformats.org/officeDocument/2006/relationships/image" Target="../media/image49.jpg"/><Relationship Id="rId1" Type="http://schemas.openxmlformats.org/officeDocument/2006/relationships/slideLayout" Target="../slideLayouts/slideLayout3.xml"/><Relationship Id="rId6" Type="http://schemas.openxmlformats.org/officeDocument/2006/relationships/image" Target="../media/image57.jpeg"/><Relationship Id="rId5" Type="http://schemas.openxmlformats.org/officeDocument/2006/relationships/image" Target="../media/image56.jpg"/><Relationship Id="rId4" Type="http://schemas.openxmlformats.org/officeDocument/2006/relationships/image" Target="../media/image8.png"/><Relationship Id="rId9" Type="http://schemas.openxmlformats.org/officeDocument/2006/relationships/image" Target="../media/image51.png"/></Relationships>
</file>

<file path=ppt/slides/_rels/slide22.xml.rels><?xml version="1.0" encoding="UTF-8" standalone="yes"?>
<Relationships xmlns="http://schemas.openxmlformats.org/package/2006/relationships"><Relationship Id="rId8" Type="http://schemas.openxmlformats.org/officeDocument/2006/relationships/image" Target="../media/image63.jpeg"/><Relationship Id="rId3" Type="http://schemas.openxmlformats.org/officeDocument/2006/relationships/image" Target="../media/image50.png"/><Relationship Id="rId7" Type="http://schemas.openxmlformats.org/officeDocument/2006/relationships/image" Target="../media/image62.jpeg"/><Relationship Id="rId2" Type="http://schemas.openxmlformats.org/officeDocument/2006/relationships/image" Target="../media/image49.jpg"/><Relationship Id="rId1" Type="http://schemas.openxmlformats.org/officeDocument/2006/relationships/slideLayout" Target="../slideLayouts/slideLayout3.xml"/><Relationship Id="rId6" Type="http://schemas.openxmlformats.org/officeDocument/2006/relationships/image" Target="../media/image61.jpeg"/><Relationship Id="rId5" Type="http://schemas.openxmlformats.org/officeDocument/2006/relationships/image" Target="../media/image60.jpeg"/><Relationship Id="rId4" Type="http://schemas.openxmlformats.org/officeDocument/2006/relationships/image" Target="../media/image8.png"/><Relationship Id="rId9" Type="http://schemas.openxmlformats.org/officeDocument/2006/relationships/image" Target="../media/image64.png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7.jpg"/><Relationship Id="rId1" Type="http://schemas.openxmlformats.org/officeDocument/2006/relationships/slideLayout" Target="../slideLayouts/slideLayout3.xml"/><Relationship Id="rId5" Type="http://schemas.openxmlformats.org/officeDocument/2006/relationships/image" Target="../media/image9.png"/><Relationship Id="rId4" Type="http://schemas.openxmlformats.org/officeDocument/2006/relationships/image" Target="../media/image8.png"/></Relationships>
</file>

<file path=ppt/slides/_rels/slide24.xml.rels><?xml version="1.0" encoding="UTF-8" standalone="yes"?>
<Relationships xmlns="http://schemas.openxmlformats.org/package/2006/relationships"><Relationship Id="rId8" Type="http://schemas.openxmlformats.org/officeDocument/2006/relationships/image" Target="../media/image13.png"/><Relationship Id="rId3" Type="http://schemas.openxmlformats.org/officeDocument/2006/relationships/image" Target="../media/image12.png"/><Relationship Id="rId7" Type="http://schemas.openxmlformats.org/officeDocument/2006/relationships/image" Target="../media/image68.jpeg"/><Relationship Id="rId2" Type="http://schemas.openxmlformats.org/officeDocument/2006/relationships/image" Target="../media/image10.jpg"/><Relationship Id="rId1" Type="http://schemas.openxmlformats.org/officeDocument/2006/relationships/slideLayout" Target="../slideLayouts/slideLayout3.xml"/><Relationship Id="rId6" Type="http://schemas.openxmlformats.org/officeDocument/2006/relationships/image" Target="../media/image67.jpg"/><Relationship Id="rId5" Type="http://schemas.openxmlformats.org/officeDocument/2006/relationships/image" Target="../media/image66.jpeg"/><Relationship Id="rId10" Type="http://schemas.openxmlformats.org/officeDocument/2006/relationships/image" Target="../media/image69.jpeg"/><Relationship Id="rId4" Type="http://schemas.openxmlformats.org/officeDocument/2006/relationships/image" Target="../media/image65.jpeg"/><Relationship Id="rId9" Type="http://schemas.openxmlformats.org/officeDocument/2006/relationships/image" Target="../media/image14.png"/></Relationships>
</file>

<file path=ppt/slides/_rels/slide25.xml.rels><?xml version="1.0" encoding="UTF-8" standalone="yes"?>
<Relationships xmlns="http://schemas.openxmlformats.org/package/2006/relationships"><Relationship Id="rId8" Type="http://schemas.openxmlformats.org/officeDocument/2006/relationships/image" Target="../media/image74.jpeg"/><Relationship Id="rId3" Type="http://schemas.openxmlformats.org/officeDocument/2006/relationships/image" Target="../media/image12.png"/><Relationship Id="rId7" Type="http://schemas.openxmlformats.org/officeDocument/2006/relationships/image" Target="../media/image73.png"/><Relationship Id="rId2" Type="http://schemas.openxmlformats.org/officeDocument/2006/relationships/image" Target="../media/image10.jpg"/><Relationship Id="rId1" Type="http://schemas.openxmlformats.org/officeDocument/2006/relationships/slideLayout" Target="../slideLayouts/slideLayout3.xml"/><Relationship Id="rId6" Type="http://schemas.openxmlformats.org/officeDocument/2006/relationships/image" Target="../media/image72.jpeg"/><Relationship Id="rId5" Type="http://schemas.openxmlformats.org/officeDocument/2006/relationships/image" Target="../media/image71.jpeg"/><Relationship Id="rId10" Type="http://schemas.openxmlformats.org/officeDocument/2006/relationships/image" Target="../media/image14.png"/><Relationship Id="rId4" Type="http://schemas.openxmlformats.org/officeDocument/2006/relationships/image" Target="../media/image70.jpeg"/><Relationship Id="rId9" Type="http://schemas.openxmlformats.org/officeDocument/2006/relationships/image" Target="../media/image13.png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7.jpg"/><Relationship Id="rId1" Type="http://schemas.openxmlformats.org/officeDocument/2006/relationships/slideLayout" Target="../slideLayouts/slideLayout3.xml"/><Relationship Id="rId5" Type="http://schemas.openxmlformats.org/officeDocument/2006/relationships/image" Target="../media/image9.png"/><Relationship Id="rId4" Type="http://schemas.openxmlformats.org/officeDocument/2006/relationships/image" Target="../media/image8.png"/></Relationships>
</file>

<file path=ppt/slides/_rels/slide27.xml.rels><?xml version="1.0" encoding="UTF-8" standalone="yes"?>
<Relationships xmlns="http://schemas.openxmlformats.org/package/2006/relationships"><Relationship Id="rId8" Type="http://schemas.openxmlformats.org/officeDocument/2006/relationships/image" Target="../media/image14.png"/><Relationship Id="rId3" Type="http://schemas.openxmlformats.org/officeDocument/2006/relationships/image" Target="../media/image76.png"/><Relationship Id="rId7" Type="http://schemas.openxmlformats.org/officeDocument/2006/relationships/image" Target="../media/image13.png"/><Relationship Id="rId2" Type="http://schemas.openxmlformats.org/officeDocument/2006/relationships/image" Target="../media/image75.png"/><Relationship Id="rId1" Type="http://schemas.openxmlformats.org/officeDocument/2006/relationships/slideLayout" Target="../slideLayouts/slideLayout3.xml"/><Relationship Id="rId6" Type="http://schemas.openxmlformats.org/officeDocument/2006/relationships/image" Target="../media/image12.png"/><Relationship Id="rId5" Type="http://schemas.openxmlformats.org/officeDocument/2006/relationships/image" Target="../media/image10.jpg"/><Relationship Id="rId4" Type="http://schemas.openxmlformats.org/officeDocument/2006/relationships/image" Target="../media/image50.png"/></Relationships>
</file>

<file path=ppt/slides/_rels/slide2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jp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3.xml"/><Relationship Id="rId6" Type="http://schemas.openxmlformats.org/officeDocument/2006/relationships/image" Target="../media/image14.png"/><Relationship Id="rId5" Type="http://schemas.openxmlformats.org/officeDocument/2006/relationships/image" Target="../media/image13.png"/><Relationship Id="rId4" Type="http://schemas.openxmlformats.org/officeDocument/2006/relationships/image" Target="../media/image12.png"/></Relationships>
</file>

<file path=ppt/slides/_rels/slide2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image" Target="../media/image10.jpg"/><Relationship Id="rId1" Type="http://schemas.openxmlformats.org/officeDocument/2006/relationships/slideLayout" Target="../slideLayouts/slideLayout3.xml"/><Relationship Id="rId5" Type="http://schemas.openxmlformats.org/officeDocument/2006/relationships/image" Target="../media/image14.png"/><Relationship Id="rId4" Type="http://schemas.openxmlformats.org/officeDocument/2006/relationships/image" Target="../media/image13.png"/></Relationships>
</file>

<file path=ppt/slides/_rels/slide30.xml.rels><?xml version="1.0" encoding="UTF-8" standalone="yes"?>
<Relationships xmlns="http://schemas.openxmlformats.org/package/2006/relationships"><Relationship Id="rId8" Type="http://schemas.openxmlformats.org/officeDocument/2006/relationships/image" Target="../media/image14.png"/><Relationship Id="rId3" Type="http://schemas.openxmlformats.org/officeDocument/2006/relationships/image" Target="../media/image10.jpg"/><Relationship Id="rId7" Type="http://schemas.openxmlformats.org/officeDocument/2006/relationships/image" Target="../media/image13.png"/><Relationship Id="rId2" Type="http://schemas.openxmlformats.org/officeDocument/2006/relationships/image" Target="../media/image50.png"/><Relationship Id="rId1" Type="http://schemas.openxmlformats.org/officeDocument/2006/relationships/slideLayout" Target="../slideLayouts/slideLayout3.xml"/><Relationship Id="rId6" Type="http://schemas.openxmlformats.org/officeDocument/2006/relationships/image" Target="../media/image78.jpg"/><Relationship Id="rId5" Type="http://schemas.openxmlformats.org/officeDocument/2006/relationships/image" Target="../media/image77.jpg"/><Relationship Id="rId4" Type="http://schemas.openxmlformats.org/officeDocument/2006/relationships/image" Target="../media/image12.png"/></Relationships>
</file>

<file path=ppt/slides/_rels/slide3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7" Type="http://schemas.openxmlformats.org/officeDocument/2006/relationships/image" Target="../media/image14.png"/><Relationship Id="rId2" Type="http://schemas.openxmlformats.org/officeDocument/2006/relationships/image" Target="../media/image10.jpg"/><Relationship Id="rId1" Type="http://schemas.openxmlformats.org/officeDocument/2006/relationships/slideLayout" Target="../slideLayouts/slideLayout3.xml"/><Relationship Id="rId6" Type="http://schemas.openxmlformats.org/officeDocument/2006/relationships/image" Target="../media/image13.png"/><Relationship Id="rId5" Type="http://schemas.openxmlformats.org/officeDocument/2006/relationships/image" Target="../media/image80.jpeg"/><Relationship Id="rId4" Type="http://schemas.openxmlformats.org/officeDocument/2006/relationships/image" Target="../media/image79.jpg"/></Relationships>
</file>

<file path=ppt/slides/_rels/slide32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image" Target="../media/image7.jpg"/><Relationship Id="rId1" Type="http://schemas.openxmlformats.org/officeDocument/2006/relationships/slideLayout" Target="../slideLayouts/slideLayout3.xml"/><Relationship Id="rId4" Type="http://schemas.openxmlformats.org/officeDocument/2006/relationships/image" Target="../media/image9.png"/></Relationships>
</file>

<file path=ppt/slides/_rels/slide3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image" Target="../media/image10.jpg"/><Relationship Id="rId1" Type="http://schemas.openxmlformats.org/officeDocument/2006/relationships/slideLayout" Target="../slideLayouts/slideLayout3.xml"/><Relationship Id="rId5" Type="http://schemas.openxmlformats.org/officeDocument/2006/relationships/image" Target="../media/image14.png"/><Relationship Id="rId4" Type="http://schemas.openxmlformats.org/officeDocument/2006/relationships/image" Target="../media/image13.png"/></Relationships>
</file>

<file path=ppt/slides/_rels/slide34.xml.rels><?xml version="1.0" encoding="UTF-8" standalone="yes"?>
<Relationships xmlns="http://schemas.openxmlformats.org/package/2006/relationships"><Relationship Id="rId8" Type="http://schemas.openxmlformats.org/officeDocument/2006/relationships/image" Target="../media/image13.png"/><Relationship Id="rId3" Type="http://schemas.openxmlformats.org/officeDocument/2006/relationships/image" Target="../media/image18.png"/><Relationship Id="rId7" Type="http://schemas.openxmlformats.org/officeDocument/2006/relationships/image" Target="../media/image12.png"/><Relationship Id="rId2" Type="http://schemas.openxmlformats.org/officeDocument/2006/relationships/image" Target="../media/image81.png"/><Relationship Id="rId1" Type="http://schemas.openxmlformats.org/officeDocument/2006/relationships/slideLayout" Target="../slideLayouts/slideLayout3.xml"/><Relationship Id="rId6" Type="http://schemas.openxmlformats.org/officeDocument/2006/relationships/image" Target="../media/image10.jpg"/><Relationship Id="rId5" Type="http://schemas.openxmlformats.org/officeDocument/2006/relationships/image" Target="../media/image17.png"/><Relationship Id="rId4" Type="http://schemas.openxmlformats.org/officeDocument/2006/relationships/image" Target="../media/image19.png"/><Relationship Id="rId9" Type="http://schemas.openxmlformats.org/officeDocument/2006/relationships/image" Target="../media/image14.png"/></Relationships>
</file>

<file path=ppt/slides/_rels/slide35.xml.rels><?xml version="1.0" encoding="UTF-8" standalone="yes"?>
<Relationships xmlns="http://schemas.openxmlformats.org/package/2006/relationships"><Relationship Id="rId3" Type="http://schemas.openxmlformats.org/officeDocument/2006/relationships/image" Target="../media/image82.png"/><Relationship Id="rId2" Type="http://schemas.openxmlformats.org/officeDocument/2006/relationships/image" Target="../media/image7.jpg"/><Relationship Id="rId1" Type="http://schemas.openxmlformats.org/officeDocument/2006/relationships/slideLayout" Target="../slideLayouts/slideLayout3.xml"/><Relationship Id="rId5" Type="http://schemas.openxmlformats.org/officeDocument/2006/relationships/image" Target="../media/image83.png"/><Relationship Id="rId4" Type="http://schemas.openxmlformats.org/officeDocument/2006/relationships/image" Target="../media/image50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그림 6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906000" cy="6858000"/>
          </a:xfrm>
          <a:prstGeom prst="rect">
            <a:avLst/>
          </a:prstGeom>
        </p:spPr>
      </p:pic>
      <p:pic>
        <p:nvPicPr>
          <p:cNvPr id="11" name="그림 10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09117" y="2046461"/>
            <a:ext cx="3242447" cy="3027479"/>
          </a:xfrm>
          <a:prstGeom prst="rect">
            <a:avLst/>
          </a:prstGeom>
        </p:spPr>
      </p:pic>
      <p:pic>
        <p:nvPicPr>
          <p:cNvPr id="13" name="그림 12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04864" y="4981577"/>
            <a:ext cx="3280949" cy="637626"/>
          </a:xfrm>
          <a:prstGeom prst="rect">
            <a:avLst/>
          </a:prstGeom>
        </p:spPr>
      </p:pic>
      <p:pic>
        <p:nvPicPr>
          <p:cNvPr id="14" name="그림 13"/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788781" y="2865176"/>
            <a:ext cx="6257259" cy="3847039"/>
          </a:xfrm>
          <a:prstGeom prst="rect">
            <a:avLst/>
          </a:prstGeom>
        </p:spPr>
      </p:pic>
      <p:pic>
        <p:nvPicPr>
          <p:cNvPr id="15" name="그림 14"/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032814" y="1942794"/>
            <a:ext cx="2068271" cy="1022409"/>
          </a:xfrm>
          <a:prstGeom prst="rect">
            <a:avLst/>
          </a:prstGeom>
          <a:noFill/>
          <a:ln>
            <a:noFill/>
          </a:ln>
        </p:spPr>
      </p:pic>
      <p:sp>
        <p:nvSpPr>
          <p:cNvPr id="12" name="TextBox 11"/>
          <p:cNvSpPr txBox="1"/>
          <p:nvPr/>
        </p:nvSpPr>
        <p:spPr>
          <a:xfrm>
            <a:off x="6593030" y="597961"/>
            <a:ext cx="1901483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ko-KR" sz="1600" dirty="0" smtClean="0">
                <a:solidFill>
                  <a:schemeClr val="bg1"/>
                </a:solidFill>
              </a:rPr>
              <a:t>2019.4.26(</a:t>
            </a:r>
            <a:r>
              <a:rPr lang="ko-KR" altLang="en-US" sz="1600" dirty="0" smtClean="0">
                <a:solidFill>
                  <a:schemeClr val="bg1"/>
                </a:solidFill>
              </a:rPr>
              <a:t>금</a:t>
            </a:r>
            <a:r>
              <a:rPr lang="en-US" altLang="ko-KR" sz="1600" dirty="0" smtClean="0">
                <a:solidFill>
                  <a:schemeClr val="bg1"/>
                </a:solidFill>
              </a:rPr>
              <a:t>)10:00</a:t>
            </a:r>
          </a:p>
          <a:p>
            <a:r>
              <a:rPr lang="ko-KR" altLang="en-US" sz="1600" dirty="0" smtClean="0">
                <a:solidFill>
                  <a:schemeClr val="bg1"/>
                </a:solidFill>
              </a:rPr>
              <a:t>국립현대미술관 </a:t>
            </a:r>
            <a:endParaRPr lang="en-US" altLang="ko-KR" sz="1000" dirty="0" smtClean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625777630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번호 개체 틀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8AB6585-171A-423D-B2B8-9972AF1198C5}" type="slidenum">
              <a:rPr lang="ko-KR" altLang="en-US" smtClean="0"/>
              <a:pPr/>
              <a:t>2</a:t>
            </a:fld>
            <a:endParaRPr lang="ko-KR" altLang="en-US" dirty="0"/>
          </a:p>
        </p:txBody>
      </p:sp>
      <p:sp>
        <p:nvSpPr>
          <p:cNvPr id="8" name="TextBox 7"/>
          <p:cNvSpPr txBox="1"/>
          <p:nvPr/>
        </p:nvSpPr>
        <p:spPr>
          <a:xfrm>
            <a:off x="1197272" y="4338920"/>
            <a:ext cx="1479892" cy="118494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ko-KR" sz="1600" b="1" dirty="0" smtClean="0"/>
              <a:t>01.</a:t>
            </a:r>
            <a:r>
              <a:rPr lang="ko-KR" altLang="en-US" sz="1600" b="1" dirty="0" smtClean="0"/>
              <a:t>기본개요</a:t>
            </a:r>
            <a:r>
              <a:rPr lang="ko-KR" altLang="en-US" sz="1000" dirty="0" smtClean="0"/>
              <a:t> </a:t>
            </a:r>
            <a:endParaRPr lang="en-US" altLang="ko-KR" sz="1000" dirty="0" smtClean="0"/>
          </a:p>
          <a:p>
            <a:pPr>
              <a:spcBef>
                <a:spcPts val="600"/>
              </a:spcBef>
            </a:pPr>
            <a:r>
              <a:rPr lang="en-US" altLang="ko-KR" sz="1000" dirty="0"/>
              <a:t> </a:t>
            </a:r>
            <a:r>
              <a:rPr lang="en-US" altLang="ko-KR" sz="1000" dirty="0" smtClean="0"/>
              <a:t>     </a:t>
            </a:r>
            <a:r>
              <a:rPr lang="ko-KR" altLang="en-US" sz="1000" dirty="0" smtClean="0"/>
              <a:t>대회유치기본방침</a:t>
            </a:r>
            <a:endParaRPr lang="en-US" altLang="ko-KR" sz="1000" dirty="0" smtClean="0"/>
          </a:p>
          <a:p>
            <a:r>
              <a:rPr lang="en-US" altLang="ko-KR" sz="1000" dirty="0"/>
              <a:t> </a:t>
            </a:r>
            <a:r>
              <a:rPr lang="en-US" altLang="ko-KR" sz="1000" dirty="0" smtClean="0"/>
              <a:t>     </a:t>
            </a:r>
            <a:r>
              <a:rPr lang="ko-KR" altLang="en-US" sz="1000" dirty="0" smtClean="0"/>
              <a:t>행사개요</a:t>
            </a:r>
            <a:endParaRPr lang="en-US" altLang="ko-KR" sz="1000" dirty="0" smtClean="0"/>
          </a:p>
          <a:p>
            <a:r>
              <a:rPr lang="ko-KR" altLang="en-US" sz="1000" dirty="0" smtClean="0"/>
              <a:t>      주제 및 배경</a:t>
            </a:r>
            <a:endParaRPr lang="en-US" altLang="ko-KR" sz="1000" dirty="0" smtClean="0"/>
          </a:p>
          <a:p>
            <a:r>
              <a:rPr lang="ko-KR" altLang="en-US" sz="1000" dirty="0" smtClean="0"/>
              <a:t>      유치환경</a:t>
            </a:r>
            <a:endParaRPr lang="en-US" altLang="ko-KR" sz="1000" dirty="0" smtClean="0"/>
          </a:p>
          <a:p>
            <a:r>
              <a:rPr lang="en-US" altLang="ko-KR" sz="1000" dirty="0" smtClean="0"/>
              <a:t>      </a:t>
            </a:r>
            <a:r>
              <a:rPr lang="ko-KR" altLang="en-US" sz="1000" dirty="0" smtClean="0"/>
              <a:t>성공전략</a:t>
            </a:r>
            <a:endParaRPr lang="en-US" altLang="ko-KR" sz="1000" dirty="0" smtClean="0"/>
          </a:p>
        </p:txBody>
      </p:sp>
      <p:sp>
        <p:nvSpPr>
          <p:cNvPr id="10" name="TextBox 9"/>
          <p:cNvSpPr txBox="1"/>
          <p:nvPr/>
        </p:nvSpPr>
        <p:spPr>
          <a:xfrm>
            <a:off x="2804871" y="4347884"/>
            <a:ext cx="1707519" cy="103105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ko-KR" sz="1600" b="1" dirty="0" smtClean="0"/>
              <a:t>02.</a:t>
            </a:r>
            <a:r>
              <a:rPr lang="ko-KR" altLang="en-US" sz="1600" b="1" dirty="0" smtClean="0"/>
              <a:t>대회유치시설</a:t>
            </a:r>
            <a:endParaRPr lang="en-US" altLang="ko-KR" sz="1000" dirty="0" smtClean="0"/>
          </a:p>
          <a:p>
            <a:pPr>
              <a:spcBef>
                <a:spcPts val="600"/>
              </a:spcBef>
            </a:pPr>
            <a:r>
              <a:rPr lang="ko-KR" altLang="en-US" sz="1000" dirty="0" smtClean="0"/>
              <a:t>      경기장시설</a:t>
            </a:r>
            <a:endParaRPr lang="en-US" altLang="ko-KR" sz="1000" dirty="0" smtClean="0"/>
          </a:p>
          <a:p>
            <a:r>
              <a:rPr lang="en-US" altLang="ko-KR" sz="1000" dirty="0"/>
              <a:t> </a:t>
            </a:r>
            <a:r>
              <a:rPr lang="en-US" altLang="ko-KR" sz="1000" dirty="0" smtClean="0"/>
              <a:t>     </a:t>
            </a:r>
            <a:r>
              <a:rPr lang="ko-KR" altLang="en-US" sz="1000" dirty="0" smtClean="0"/>
              <a:t>부대시설</a:t>
            </a:r>
            <a:endParaRPr lang="en-US" altLang="ko-KR" sz="1000" dirty="0" smtClean="0"/>
          </a:p>
          <a:p>
            <a:r>
              <a:rPr lang="en-US" altLang="ko-KR" sz="1000" dirty="0" smtClean="0"/>
              <a:t>      </a:t>
            </a:r>
            <a:r>
              <a:rPr lang="ko-KR" altLang="en-US" sz="1000" dirty="0" smtClean="0"/>
              <a:t>체험행사</a:t>
            </a:r>
            <a:endParaRPr lang="en-US" altLang="ko-KR" sz="1000" dirty="0" smtClean="0"/>
          </a:p>
          <a:p>
            <a:r>
              <a:rPr lang="en-US" altLang="ko-KR" sz="1000" dirty="0" smtClean="0"/>
              <a:t>      </a:t>
            </a:r>
            <a:r>
              <a:rPr lang="ko-KR" altLang="en-US" sz="1000" dirty="0" smtClean="0"/>
              <a:t>부대행사</a:t>
            </a:r>
            <a:endParaRPr lang="en-US" altLang="ko-KR" sz="1000" dirty="0" smtClean="0"/>
          </a:p>
        </p:txBody>
      </p:sp>
      <p:sp>
        <p:nvSpPr>
          <p:cNvPr id="11" name="TextBox 10"/>
          <p:cNvSpPr txBox="1"/>
          <p:nvPr/>
        </p:nvSpPr>
        <p:spPr>
          <a:xfrm>
            <a:off x="4493154" y="4338920"/>
            <a:ext cx="1351652" cy="149271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ko-KR" sz="1600" b="1" dirty="0" smtClean="0"/>
              <a:t>03.</a:t>
            </a:r>
            <a:r>
              <a:rPr lang="ko-KR" altLang="en-US" sz="1600" b="1" dirty="0" smtClean="0"/>
              <a:t>홍보계획</a:t>
            </a:r>
            <a:r>
              <a:rPr lang="ko-KR" altLang="en-US" sz="1600" dirty="0" smtClean="0"/>
              <a:t>    </a:t>
            </a:r>
            <a:endParaRPr lang="en-US" altLang="ko-KR" sz="1600" dirty="0" smtClean="0"/>
          </a:p>
          <a:p>
            <a:pPr>
              <a:spcBef>
                <a:spcPts val="600"/>
              </a:spcBef>
            </a:pPr>
            <a:r>
              <a:rPr lang="ko-KR" altLang="en-US" sz="1000" dirty="0" smtClean="0"/>
              <a:t>      홍보세부계획</a:t>
            </a:r>
            <a:endParaRPr lang="en-US" altLang="ko-KR" sz="1000" dirty="0" smtClean="0"/>
          </a:p>
          <a:p>
            <a:r>
              <a:rPr lang="en-US" altLang="ko-KR" sz="1000" dirty="0"/>
              <a:t> </a:t>
            </a:r>
            <a:r>
              <a:rPr lang="en-US" altLang="ko-KR" sz="1000" dirty="0" smtClean="0"/>
              <a:t>     (SNS</a:t>
            </a:r>
            <a:r>
              <a:rPr lang="ko-KR" altLang="en-US" sz="1000" dirty="0" smtClean="0"/>
              <a:t>홍보</a:t>
            </a:r>
            <a:r>
              <a:rPr lang="en-US" altLang="ko-KR" sz="1000" dirty="0" smtClean="0"/>
              <a:t>)</a:t>
            </a:r>
          </a:p>
          <a:p>
            <a:r>
              <a:rPr lang="ko-KR" altLang="en-US" sz="1000" dirty="0" smtClean="0"/>
              <a:t>      포스터</a:t>
            </a:r>
            <a:endParaRPr lang="en-US" altLang="ko-KR" sz="1000" dirty="0" smtClean="0"/>
          </a:p>
          <a:p>
            <a:r>
              <a:rPr lang="en-US" altLang="ko-KR" sz="1000" dirty="0" smtClean="0"/>
              <a:t>      </a:t>
            </a:r>
            <a:r>
              <a:rPr lang="ko-KR" altLang="en-US" sz="1000" dirty="0" smtClean="0"/>
              <a:t>부스현수막</a:t>
            </a:r>
            <a:endParaRPr lang="en-US" altLang="ko-KR" sz="1000" dirty="0" smtClean="0"/>
          </a:p>
          <a:p>
            <a:r>
              <a:rPr lang="en-US" altLang="ko-KR" sz="1000" dirty="0" smtClean="0"/>
              <a:t>      </a:t>
            </a:r>
            <a:r>
              <a:rPr lang="ko-KR" altLang="en-US" sz="1000" dirty="0" smtClean="0"/>
              <a:t>가로등배너광고</a:t>
            </a:r>
            <a:endParaRPr lang="en-US" altLang="ko-KR" sz="1000" dirty="0" smtClean="0"/>
          </a:p>
          <a:p>
            <a:r>
              <a:rPr lang="en-US" altLang="ko-KR" sz="1000" dirty="0" smtClean="0"/>
              <a:t>      </a:t>
            </a:r>
            <a:r>
              <a:rPr lang="ko-KR" altLang="en-US" sz="1000" dirty="0" smtClean="0"/>
              <a:t>거리현수막</a:t>
            </a:r>
            <a:endParaRPr lang="en-US" altLang="ko-KR" sz="1000" dirty="0" smtClean="0"/>
          </a:p>
          <a:p>
            <a:endParaRPr lang="en-US" altLang="ko-KR" sz="1000" dirty="0" smtClean="0"/>
          </a:p>
        </p:txBody>
      </p:sp>
      <p:sp>
        <p:nvSpPr>
          <p:cNvPr id="12" name="TextBox 11"/>
          <p:cNvSpPr txBox="1"/>
          <p:nvPr/>
        </p:nvSpPr>
        <p:spPr>
          <a:xfrm>
            <a:off x="5844806" y="4360364"/>
            <a:ext cx="1707519" cy="7232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ko-KR" sz="1600" b="1" dirty="0" smtClean="0"/>
              <a:t>04.</a:t>
            </a:r>
            <a:r>
              <a:rPr lang="ko-KR" altLang="en-US" sz="1600" b="1" dirty="0" smtClean="0"/>
              <a:t>안전관리계획</a:t>
            </a:r>
            <a:endParaRPr lang="en-US" altLang="ko-KR" sz="1600" b="1" dirty="0" smtClean="0"/>
          </a:p>
          <a:p>
            <a:pPr>
              <a:spcBef>
                <a:spcPts val="600"/>
              </a:spcBef>
            </a:pPr>
            <a:r>
              <a:rPr lang="ko-KR" altLang="en-US" sz="1000" dirty="0" smtClean="0"/>
              <a:t>     </a:t>
            </a:r>
            <a:r>
              <a:rPr lang="en-US" altLang="ko-KR" sz="1000" dirty="0"/>
              <a:t> </a:t>
            </a:r>
            <a:r>
              <a:rPr lang="en-US" altLang="ko-KR" sz="1000" dirty="0" smtClean="0"/>
              <a:t> </a:t>
            </a:r>
            <a:r>
              <a:rPr lang="ko-KR" altLang="en-US" sz="1000" dirty="0" smtClean="0"/>
              <a:t> 기본방침</a:t>
            </a:r>
            <a:endParaRPr lang="en-US" altLang="ko-KR" sz="1000" dirty="0" smtClean="0"/>
          </a:p>
          <a:p>
            <a:r>
              <a:rPr lang="en-US" altLang="ko-KR" sz="1000" dirty="0"/>
              <a:t> </a:t>
            </a:r>
            <a:r>
              <a:rPr lang="en-US" altLang="ko-KR" sz="1000" dirty="0" smtClean="0"/>
              <a:t>       </a:t>
            </a:r>
            <a:r>
              <a:rPr lang="ko-KR" altLang="en-US" sz="1000" dirty="0" smtClean="0"/>
              <a:t>관리조직</a:t>
            </a:r>
            <a:endParaRPr lang="en-US" altLang="ko-KR" sz="1000" dirty="0" smtClean="0"/>
          </a:p>
        </p:txBody>
      </p:sp>
      <p:sp>
        <p:nvSpPr>
          <p:cNvPr id="13" name="TextBox 12"/>
          <p:cNvSpPr txBox="1"/>
          <p:nvPr/>
        </p:nvSpPr>
        <p:spPr>
          <a:xfrm>
            <a:off x="7524891" y="4338920"/>
            <a:ext cx="1911339" cy="7232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ko-KR" sz="1600" b="1" dirty="0" smtClean="0"/>
              <a:t>05.</a:t>
            </a:r>
            <a:r>
              <a:rPr lang="ko-KR" altLang="en-US" sz="1600" b="1" dirty="0" smtClean="0"/>
              <a:t>성과관리계획</a:t>
            </a:r>
            <a:r>
              <a:rPr lang="ko-KR" altLang="en-US" sz="1100" b="1" dirty="0" smtClean="0"/>
              <a:t>      </a:t>
            </a:r>
            <a:endParaRPr lang="en-US" altLang="ko-KR" sz="1100" b="1" dirty="0" smtClean="0"/>
          </a:p>
          <a:p>
            <a:pPr>
              <a:spcBef>
                <a:spcPts val="600"/>
              </a:spcBef>
            </a:pPr>
            <a:r>
              <a:rPr lang="ko-KR" altLang="en-US" sz="1000" dirty="0" smtClean="0"/>
              <a:t>       성과관리</a:t>
            </a:r>
            <a:endParaRPr lang="en-US" altLang="ko-KR" sz="1000" dirty="0" smtClean="0"/>
          </a:p>
          <a:p>
            <a:r>
              <a:rPr lang="en-US" altLang="ko-KR" sz="1000" dirty="0"/>
              <a:t> </a:t>
            </a:r>
            <a:r>
              <a:rPr lang="en-US" altLang="ko-KR" sz="1000" dirty="0" smtClean="0"/>
              <a:t>      </a:t>
            </a:r>
            <a:r>
              <a:rPr lang="ko-KR" altLang="en-US" sz="1000" dirty="0" smtClean="0"/>
              <a:t>기대효과</a:t>
            </a:r>
            <a:endParaRPr lang="en-US" altLang="ko-KR" sz="1000" dirty="0" smtClean="0"/>
          </a:p>
        </p:txBody>
      </p:sp>
      <p:cxnSp>
        <p:nvCxnSpPr>
          <p:cNvPr id="15" name="직선 연결선 14"/>
          <p:cNvCxnSpPr/>
          <p:nvPr/>
        </p:nvCxnSpPr>
        <p:spPr>
          <a:xfrm>
            <a:off x="1197272" y="4267204"/>
            <a:ext cx="0" cy="1342564"/>
          </a:xfrm>
          <a:prstGeom prst="line">
            <a:avLst/>
          </a:prstGeom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17" name="직선 연결선 16"/>
          <p:cNvCxnSpPr/>
          <p:nvPr/>
        </p:nvCxnSpPr>
        <p:spPr>
          <a:xfrm>
            <a:off x="2762376" y="4267204"/>
            <a:ext cx="0" cy="1342564"/>
          </a:xfrm>
          <a:prstGeom prst="line">
            <a:avLst/>
          </a:prstGeom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18" name="직선 연결선 17"/>
          <p:cNvCxnSpPr/>
          <p:nvPr/>
        </p:nvCxnSpPr>
        <p:spPr>
          <a:xfrm>
            <a:off x="4493154" y="4267204"/>
            <a:ext cx="0" cy="1342564"/>
          </a:xfrm>
          <a:prstGeom prst="line">
            <a:avLst/>
          </a:prstGeom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19" name="직선 연결선 18"/>
          <p:cNvCxnSpPr/>
          <p:nvPr/>
        </p:nvCxnSpPr>
        <p:spPr>
          <a:xfrm>
            <a:off x="5844806" y="4267204"/>
            <a:ext cx="0" cy="1342564"/>
          </a:xfrm>
          <a:prstGeom prst="line">
            <a:avLst/>
          </a:prstGeom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20" name="직선 연결선 19"/>
          <p:cNvCxnSpPr/>
          <p:nvPr/>
        </p:nvCxnSpPr>
        <p:spPr>
          <a:xfrm>
            <a:off x="7544522" y="4267204"/>
            <a:ext cx="0" cy="1342564"/>
          </a:xfrm>
          <a:prstGeom prst="line">
            <a:avLst/>
          </a:prstGeom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pic>
        <p:nvPicPr>
          <p:cNvPr id="23" name="그림 2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2314" y="0"/>
            <a:ext cx="9908314" cy="3748645"/>
          </a:xfrm>
          <a:prstGeom prst="rect">
            <a:avLst/>
          </a:prstGeom>
        </p:spPr>
      </p:pic>
      <p:pic>
        <p:nvPicPr>
          <p:cNvPr id="7" name="그림 6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2314" y="1251502"/>
            <a:ext cx="3223379" cy="2345134"/>
          </a:xfrm>
          <a:prstGeom prst="rect">
            <a:avLst/>
          </a:prstGeom>
        </p:spPr>
      </p:pic>
      <p:pic>
        <p:nvPicPr>
          <p:cNvPr id="24" name="그림 23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812167" y="2067241"/>
            <a:ext cx="2808599" cy="1130173"/>
          </a:xfrm>
          <a:prstGeom prst="rect">
            <a:avLst/>
          </a:prstGeom>
        </p:spPr>
      </p:pic>
      <p:pic>
        <p:nvPicPr>
          <p:cNvPr id="21" name="그림 20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48433" y="304443"/>
            <a:ext cx="1768889" cy="165161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834731582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번호 개체 틀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8AB6585-171A-423D-B2B8-9972AF1198C5}" type="slidenum">
              <a:rPr lang="ko-KR" altLang="en-US" smtClean="0"/>
              <a:pPr/>
              <a:t>3</a:t>
            </a:fld>
            <a:endParaRPr lang="ko-KR" altLang="en-US" dirty="0"/>
          </a:p>
        </p:txBody>
      </p:sp>
      <p:sp>
        <p:nvSpPr>
          <p:cNvPr id="7" name="TextBox 6"/>
          <p:cNvSpPr txBox="1"/>
          <p:nvPr/>
        </p:nvSpPr>
        <p:spPr>
          <a:xfrm>
            <a:off x="4010855" y="4939554"/>
            <a:ext cx="1938351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ko-KR" sz="2800" dirty="0" smtClean="0">
                <a:latin typeface="08서울남산체 EB" pitchFamily="18" charset="-127"/>
                <a:ea typeface="08서울남산체 EB" pitchFamily="18" charset="-127"/>
              </a:rPr>
              <a:t>01 </a:t>
            </a:r>
            <a:r>
              <a:rPr lang="ko-KR" altLang="en-US" sz="2800" dirty="0" smtClean="0">
                <a:latin typeface="08서울남산체 EB" pitchFamily="18" charset="-127"/>
                <a:ea typeface="08서울남산체 EB" pitchFamily="18" charset="-127"/>
              </a:rPr>
              <a:t>기본개요</a:t>
            </a:r>
            <a:endParaRPr lang="ko-KR" altLang="en-US" sz="2800" dirty="0">
              <a:latin typeface="08서울남산체 EB" pitchFamily="18" charset="-127"/>
              <a:ea typeface="08서울남산체 EB" pitchFamily="18" charset="-127"/>
            </a:endParaRPr>
          </a:p>
        </p:txBody>
      </p:sp>
      <p:pic>
        <p:nvPicPr>
          <p:cNvPr id="11" name="그림 10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2314" y="0"/>
            <a:ext cx="9908314" cy="3748645"/>
          </a:xfrm>
          <a:prstGeom prst="rect">
            <a:avLst/>
          </a:prstGeom>
        </p:spPr>
      </p:pic>
      <p:pic>
        <p:nvPicPr>
          <p:cNvPr id="12" name="그림 11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8368" y="828908"/>
            <a:ext cx="4013169" cy="2919737"/>
          </a:xfrm>
          <a:prstGeom prst="rect">
            <a:avLst/>
          </a:prstGeom>
        </p:spPr>
      </p:pic>
      <p:pic>
        <p:nvPicPr>
          <p:cNvPr id="13" name="그림 12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836732" y="2011007"/>
            <a:ext cx="2808599" cy="1130173"/>
          </a:xfrm>
          <a:prstGeom prst="rect">
            <a:avLst/>
          </a:prstGeom>
        </p:spPr>
      </p:pic>
      <p:pic>
        <p:nvPicPr>
          <p:cNvPr id="8" name="그림 7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48433" y="304443"/>
            <a:ext cx="1768889" cy="165161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659338744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8" name="그림 27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-1"/>
            <a:ext cx="9900014" cy="2252253"/>
          </a:xfrm>
          <a:prstGeom prst="rect">
            <a:avLst/>
          </a:prstGeom>
        </p:spPr>
      </p:pic>
      <p:sp>
        <p:nvSpPr>
          <p:cNvPr id="2" name="슬라이드 번호 개체 틀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8AB6585-171A-423D-B2B8-9972AF1198C5}" type="slidenum">
              <a:rPr lang="ko-KR" altLang="en-US" smtClean="0"/>
              <a:pPr/>
              <a:t>4</a:t>
            </a:fld>
            <a:endParaRPr lang="ko-KR" altLang="en-US" dirty="0"/>
          </a:p>
        </p:txBody>
      </p:sp>
      <p:sp>
        <p:nvSpPr>
          <p:cNvPr id="8" name="TextBox 7"/>
          <p:cNvSpPr txBox="1"/>
          <p:nvPr/>
        </p:nvSpPr>
        <p:spPr>
          <a:xfrm>
            <a:off x="498669" y="2480269"/>
            <a:ext cx="2324675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ko-KR" dirty="0" smtClean="0">
                <a:latin typeface="Adobe 고딕 Std B" pitchFamily="34" charset="-127"/>
                <a:ea typeface="Adobe 고딕 Std B" pitchFamily="34" charset="-127"/>
              </a:rPr>
              <a:t>1. </a:t>
            </a:r>
            <a:r>
              <a:rPr lang="ko-KR" altLang="en-US" dirty="0" smtClean="0">
                <a:latin typeface="Adobe 고딕 Std B" pitchFamily="34" charset="-127"/>
                <a:ea typeface="Adobe 고딕 Std B" pitchFamily="34" charset="-127"/>
              </a:rPr>
              <a:t>대회유치 기본방침</a:t>
            </a:r>
            <a:endParaRPr lang="ko-KR" altLang="en-US" dirty="0">
              <a:latin typeface="Adobe 고딕 Std B" pitchFamily="34" charset="-127"/>
              <a:ea typeface="Adobe 고딕 Std B" pitchFamily="34" charset="-127"/>
            </a:endParaRPr>
          </a:p>
        </p:txBody>
      </p:sp>
      <p:pic>
        <p:nvPicPr>
          <p:cNvPr id="9" name="그림 8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396650" y="3017802"/>
            <a:ext cx="4104477" cy="3437759"/>
          </a:xfrm>
          <a:prstGeom prst="rect">
            <a:avLst/>
          </a:prstGeom>
        </p:spPr>
      </p:pic>
      <p:sp>
        <p:nvSpPr>
          <p:cNvPr id="13" name="TextBox 12"/>
          <p:cNvSpPr txBox="1"/>
          <p:nvPr/>
        </p:nvSpPr>
        <p:spPr>
          <a:xfrm>
            <a:off x="5381645" y="3125522"/>
            <a:ext cx="2988996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fontAlgn="base" latinLnBrk="0"/>
            <a:r>
              <a:rPr lang="ko-KR" altLang="en-US" sz="2000" dirty="0" smtClean="0">
                <a:latin typeface="08서울남산체 B" pitchFamily="18" charset="-127"/>
                <a:ea typeface="08서울남산체 B" pitchFamily="18" charset="-127"/>
              </a:rPr>
              <a:t>해양스포츠대전과 연계</a:t>
            </a:r>
            <a:endParaRPr lang="en-US" altLang="ko-KR" sz="2000" dirty="0" smtClean="0">
              <a:latin typeface="08서울남산체 B" pitchFamily="18" charset="-127"/>
              <a:ea typeface="08서울남산체 B" pitchFamily="18" charset="-127"/>
            </a:endParaRPr>
          </a:p>
          <a:p>
            <a:pPr fontAlgn="base" latinLnBrk="0"/>
            <a:r>
              <a:rPr lang="ko-KR" altLang="en-US" sz="2000" dirty="0" smtClean="0">
                <a:latin typeface="08서울남산체 B" pitchFamily="18" charset="-127"/>
                <a:ea typeface="08서울남산체 B" pitchFamily="18" charset="-127"/>
              </a:rPr>
              <a:t>요트</a:t>
            </a:r>
            <a:r>
              <a:rPr lang="en-US" altLang="ko-KR" sz="2000" dirty="0" smtClean="0">
                <a:latin typeface="08서울남산체 B" pitchFamily="18" charset="-127"/>
                <a:ea typeface="08서울남산체 B" pitchFamily="18" charset="-127"/>
              </a:rPr>
              <a:t>,</a:t>
            </a:r>
            <a:r>
              <a:rPr lang="ko-KR" altLang="en-US" sz="2000" dirty="0" smtClean="0">
                <a:latin typeface="08서울남산체 B" pitchFamily="18" charset="-127"/>
                <a:ea typeface="08서울남산체 B" pitchFamily="18" charset="-127"/>
              </a:rPr>
              <a:t>낚시</a:t>
            </a:r>
            <a:r>
              <a:rPr lang="en-US" altLang="ko-KR" sz="2000" dirty="0" smtClean="0">
                <a:latin typeface="08서울남산체 B" pitchFamily="18" charset="-127"/>
                <a:ea typeface="08서울남산체 B" pitchFamily="18" charset="-127"/>
              </a:rPr>
              <a:t>,</a:t>
            </a:r>
            <a:r>
              <a:rPr lang="ko-KR" altLang="en-US" sz="2000" dirty="0" smtClean="0">
                <a:latin typeface="08서울남산체 B" pitchFamily="18" charset="-127"/>
                <a:ea typeface="08서울남산체 B" pitchFamily="18" charset="-127"/>
              </a:rPr>
              <a:t>수상오토바이</a:t>
            </a:r>
            <a:endParaRPr lang="ko-KR" altLang="en-US" sz="2000" dirty="0">
              <a:latin typeface="08서울남산체 B" pitchFamily="18" charset="-127"/>
              <a:ea typeface="08서울남산체 B" pitchFamily="18" charset="-127"/>
            </a:endParaRPr>
          </a:p>
        </p:txBody>
      </p:sp>
      <p:sp>
        <p:nvSpPr>
          <p:cNvPr id="14" name="TextBox 13"/>
          <p:cNvSpPr txBox="1"/>
          <p:nvPr/>
        </p:nvSpPr>
        <p:spPr>
          <a:xfrm>
            <a:off x="1343346" y="3125522"/>
            <a:ext cx="2265364" cy="70788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fontAlgn="base" latinLnBrk="0"/>
            <a:r>
              <a:rPr lang="ko-KR" altLang="en-US" sz="2000" dirty="0" smtClean="0">
                <a:latin typeface="08서울남산체 B" pitchFamily="18" charset="-127"/>
                <a:ea typeface="08서울남산체 B" pitchFamily="18" charset="-127"/>
              </a:rPr>
              <a:t>해양항공스포츠메카</a:t>
            </a:r>
            <a:endParaRPr lang="en-US" altLang="ko-KR" sz="2000" dirty="0" smtClean="0">
              <a:latin typeface="08서울남산체 B" pitchFamily="18" charset="-127"/>
              <a:ea typeface="08서울남산체 B" pitchFamily="18" charset="-127"/>
            </a:endParaRPr>
          </a:p>
          <a:p>
            <a:pPr fontAlgn="base" latinLnBrk="0"/>
            <a:r>
              <a:rPr lang="ko-KR" altLang="en-US" sz="2000" dirty="0" smtClean="0">
                <a:latin typeface="08서울남산체 B" pitchFamily="18" charset="-127"/>
                <a:ea typeface="08서울남산체 B" pitchFamily="18" charset="-127"/>
              </a:rPr>
              <a:t>포항</a:t>
            </a:r>
            <a:r>
              <a:rPr lang="ko-KR" altLang="en-US" sz="2000" dirty="0">
                <a:latin typeface="08서울남산체 B" pitchFamily="18" charset="-127"/>
                <a:ea typeface="08서울남산체 B" pitchFamily="18" charset="-127"/>
              </a:rPr>
              <a:t>시</a:t>
            </a:r>
          </a:p>
        </p:txBody>
      </p:sp>
      <p:pic>
        <p:nvPicPr>
          <p:cNvPr id="27" name="그림 26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037914" y="740650"/>
            <a:ext cx="2303161" cy="926786"/>
          </a:xfrm>
          <a:prstGeom prst="rect">
            <a:avLst/>
          </a:prstGeom>
        </p:spPr>
      </p:pic>
      <p:sp>
        <p:nvSpPr>
          <p:cNvPr id="29" name="TextBox 28"/>
          <p:cNvSpPr txBox="1"/>
          <p:nvPr/>
        </p:nvSpPr>
        <p:spPr>
          <a:xfrm>
            <a:off x="1328073" y="4921062"/>
            <a:ext cx="2451683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fontAlgn="base" latinLnBrk="0"/>
            <a:r>
              <a:rPr lang="ko-KR" altLang="en-US" sz="2000" dirty="0" smtClean="0">
                <a:latin typeface="08서울남산체 B" pitchFamily="18" charset="-127"/>
                <a:ea typeface="08서울남산체 B" pitchFamily="18" charset="-127"/>
              </a:rPr>
              <a:t>지역경제 활성화기여</a:t>
            </a:r>
            <a:endParaRPr lang="en-US" altLang="ko-KR" sz="2000" dirty="0" smtClean="0">
              <a:latin typeface="08서울남산체 B" pitchFamily="18" charset="-127"/>
              <a:ea typeface="08서울남산체 B" pitchFamily="18" charset="-127"/>
            </a:endParaRPr>
          </a:p>
          <a:p>
            <a:pPr fontAlgn="base" latinLnBrk="0"/>
            <a:r>
              <a:rPr lang="ko-KR" altLang="en-US" sz="2000" dirty="0" smtClean="0">
                <a:latin typeface="08서울남산체 B" pitchFamily="18" charset="-127"/>
                <a:ea typeface="08서울남산체 B" pitchFamily="18" charset="-127"/>
              </a:rPr>
              <a:t>도시브랜드 향상 </a:t>
            </a:r>
            <a:endParaRPr lang="ko-KR" altLang="en-US" sz="2000" dirty="0">
              <a:latin typeface="08서울남산체 B" pitchFamily="18" charset="-127"/>
              <a:ea typeface="08서울남산체 B" pitchFamily="18" charset="-127"/>
            </a:endParaRPr>
          </a:p>
        </p:txBody>
      </p:sp>
      <p:sp>
        <p:nvSpPr>
          <p:cNvPr id="30" name="TextBox 29"/>
          <p:cNvSpPr txBox="1"/>
          <p:nvPr/>
        </p:nvSpPr>
        <p:spPr>
          <a:xfrm>
            <a:off x="5415235" y="4848601"/>
            <a:ext cx="1723549" cy="70788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fontAlgn="base" latinLnBrk="0"/>
            <a:r>
              <a:rPr lang="ko-KR" altLang="en-US" sz="2000" dirty="0" smtClean="0">
                <a:latin typeface="08서울남산체 B" pitchFamily="18" charset="-127"/>
                <a:ea typeface="08서울남산체 B" pitchFamily="18" charset="-127"/>
              </a:rPr>
              <a:t>지역관광자원</a:t>
            </a:r>
            <a:endParaRPr lang="en-US" altLang="ko-KR" sz="2000" dirty="0" smtClean="0">
              <a:latin typeface="08서울남산체 B" pitchFamily="18" charset="-127"/>
              <a:ea typeface="08서울남산체 B" pitchFamily="18" charset="-127"/>
            </a:endParaRPr>
          </a:p>
          <a:p>
            <a:pPr fontAlgn="base" latinLnBrk="0"/>
            <a:r>
              <a:rPr lang="ko-KR" altLang="en-US" sz="2000" dirty="0" smtClean="0">
                <a:latin typeface="08서울남산체 B" pitchFamily="18" charset="-127"/>
                <a:ea typeface="08서울남산체 B" pitchFamily="18" charset="-127"/>
              </a:rPr>
              <a:t>홍보 및 활성</a:t>
            </a:r>
            <a:r>
              <a:rPr lang="ko-KR" altLang="en-US" sz="2000" dirty="0">
                <a:latin typeface="08서울남산체 B" pitchFamily="18" charset="-127"/>
                <a:ea typeface="08서울남산체 B" pitchFamily="18" charset="-127"/>
              </a:rPr>
              <a:t>화</a:t>
            </a:r>
          </a:p>
        </p:txBody>
      </p:sp>
      <p:sp>
        <p:nvSpPr>
          <p:cNvPr id="31" name="TextBox 30"/>
          <p:cNvSpPr txBox="1"/>
          <p:nvPr/>
        </p:nvSpPr>
        <p:spPr>
          <a:xfrm>
            <a:off x="1376348" y="3810467"/>
            <a:ext cx="2137124" cy="78483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lvl="0"/>
            <a:r>
              <a:rPr lang="ko-KR" altLang="en-US" sz="900" dirty="0">
                <a:solidFill>
                  <a:prstClr val="black"/>
                </a:solidFill>
              </a:rPr>
              <a:t>천혜의 자연환경</a:t>
            </a:r>
            <a:r>
              <a:rPr lang="en-US" altLang="ko-KR" sz="900" dirty="0">
                <a:solidFill>
                  <a:prstClr val="black"/>
                </a:solidFill>
              </a:rPr>
              <a:t>, </a:t>
            </a:r>
            <a:r>
              <a:rPr lang="ko-KR" altLang="en-US" sz="900" dirty="0">
                <a:solidFill>
                  <a:prstClr val="black"/>
                </a:solidFill>
              </a:rPr>
              <a:t>패러글라이딩비행의</a:t>
            </a:r>
            <a:endParaRPr lang="en-US" altLang="ko-KR" sz="900" dirty="0">
              <a:solidFill>
                <a:prstClr val="black"/>
              </a:solidFill>
            </a:endParaRPr>
          </a:p>
          <a:p>
            <a:r>
              <a:rPr lang="ko-KR" altLang="en-US" sz="900" dirty="0" smtClean="0"/>
              <a:t>최적의 조건과 더불어</a:t>
            </a:r>
            <a:r>
              <a:rPr lang="en-US" altLang="ko-KR" sz="900" dirty="0" smtClean="0"/>
              <a:t>  </a:t>
            </a:r>
            <a:r>
              <a:rPr lang="ko-KR" altLang="en-US" sz="900" dirty="0" smtClean="0"/>
              <a:t>본 대회의 </a:t>
            </a:r>
            <a:endParaRPr lang="en-US" altLang="ko-KR" sz="900" dirty="0" smtClean="0"/>
          </a:p>
          <a:p>
            <a:r>
              <a:rPr lang="ko-KR" altLang="en-US" sz="900" dirty="0" smtClean="0"/>
              <a:t>성공적</a:t>
            </a:r>
            <a:r>
              <a:rPr lang="en-US" altLang="ko-KR" sz="900" dirty="0" smtClean="0"/>
              <a:t> </a:t>
            </a:r>
            <a:r>
              <a:rPr lang="ko-KR" altLang="en-US" sz="900" dirty="0" smtClean="0"/>
              <a:t>유치를 통해</a:t>
            </a:r>
            <a:r>
              <a:rPr lang="en-US" altLang="ko-KR" sz="900" dirty="0" smtClean="0"/>
              <a:t>  </a:t>
            </a:r>
          </a:p>
          <a:p>
            <a:r>
              <a:rPr lang="ko-KR" altLang="en-US" sz="900" dirty="0" smtClean="0"/>
              <a:t>해양항공스포츠산업의 메카</a:t>
            </a:r>
            <a:endParaRPr lang="en-US" altLang="ko-KR" sz="900" dirty="0" smtClean="0"/>
          </a:p>
          <a:p>
            <a:r>
              <a:rPr lang="ko-KR" altLang="en-US" sz="900" dirty="0" smtClean="0"/>
              <a:t>포항시를 국내외에 선언</a:t>
            </a:r>
            <a:endParaRPr lang="en-US" altLang="ko-KR" sz="900" dirty="0" smtClean="0"/>
          </a:p>
        </p:txBody>
      </p:sp>
      <p:sp>
        <p:nvSpPr>
          <p:cNvPr id="32" name="TextBox 31"/>
          <p:cNvSpPr txBox="1"/>
          <p:nvPr/>
        </p:nvSpPr>
        <p:spPr>
          <a:xfrm>
            <a:off x="5379930" y="3810467"/>
            <a:ext cx="2848857" cy="5078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ko-KR" altLang="en-US" sz="900" dirty="0" smtClean="0"/>
              <a:t>기존의 해양스포츠대회를 통한 인지도를 활용</a:t>
            </a:r>
            <a:r>
              <a:rPr lang="en-US" altLang="ko-KR" sz="900" dirty="0" smtClean="0"/>
              <a:t>,</a:t>
            </a:r>
          </a:p>
          <a:p>
            <a:r>
              <a:rPr lang="ko-KR" altLang="en-US" sz="900" dirty="0" smtClean="0"/>
              <a:t>해양뿐 아니라 타 스포츠산업과의 </a:t>
            </a:r>
            <a:endParaRPr lang="en-US" altLang="ko-KR" sz="900" dirty="0" smtClean="0"/>
          </a:p>
          <a:p>
            <a:r>
              <a:rPr lang="ko-KR" altLang="en-US" sz="900" dirty="0" smtClean="0"/>
              <a:t>상생발전 방향을 도모하여 본 대회의 지속발전 추구</a:t>
            </a:r>
            <a:endParaRPr lang="en-US" altLang="ko-KR" sz="900" dirty="0" smtClean="0"/>
          </a:p>
        </p:txBody>
      </p:sp>
      <p:sp>
        <p:nvSpPr>
          <p:cNvPr id="33" name="TextBox 32"/>
          <p:cNvSpPr txBox="1"/>
          <p:nvPr/>
        </p:nvSpPr>
        <p:spPr>
          <a:xfrm>
            <a:off x="1343346" y="5600667"/>
            <a:ext cx="2728632" cy="5078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ko-KR" altLang="en-US" sz="900" dirty="0" smtClean="0"/>
              <a:t>선수임원 및 일반관람객</a:t>
            </a:r>
            <a:r>
              <a:rPr lang="en-US" altLang="ko-KR" sz="900" dirty="0" smtClean="0"/>
              <a:t>, </a:t>
            </a:r>
            <a:r>
              <a:rPr lang="ko-KR" altLang="en-US" sz="900" dirty="0" smtClean="0"/>
              <a:t>지역민의 </a:t>
            </a:r>
            <a:r>
              <a:rPr lang="ko-KR" altLang="en-US" sz="900" dirty="0" err="1" smtClean="0"/>
              <a:t>적극적참여</a:t>
            </a:r>
            <a:r>
              <a:rPr lang="ko-KR" altLang="en-US" sz="900" dirty="0" smtClean="0"/>
              <a:t> </a:t>
            </a:r>
            <a:endParaRPr lang="en-US" altLang="ko-KR" sz="900" dirty="0" smtClean="0"/>
          </a:p>
          <a:p>
            <a:r>
              <a:rPr lang="ko-KR" altLang="en-US" sz="900" dirty="0" smtClean="0"/>
              <a:t>유도로 대회인지도와 도시브랜드이미지 향상시켜</a:t>
            </a:r>
            <a:endParaRPr lang="en-US" altLang="ko-KR" sz="900" dirty="0" smtClean="0"/>
          </a:p>
          <a:p>
            <a:r>
              <a:rPr lang="ko-KR" altLang="en-US" sz="900" dirty="0" smtClean="0"/>
              <a:t>침체된 지역경제 활성화에</a:t>
            </a:r>
            <a:r>
              <a:rPr lang="ko-KR" altLang="en-US" sz="900" dirty="0"/>
              <a:t> </a:t>
            </a:r>
            <a:r>
              <a:rPr lang="ko-KR" altLang="en-US" sz="900" dirty="0" smtClean="0"/>
              <a:t>기여 </a:t>
            </a:r>
            <a:endParaRPr lang="en-US" altLang="ko-KR" sz="900" dirty="0" smtClean="0"/>
          </a:p>
        </p:txBody>
      </p:sp>
      <p:sp>
        <p:nvSpPr>
          <p:cNvPr id="34" name="TextBox 33"/>
          <p:cNvSpPr txBox="1"/>
          <p:nvPr/>
        </p:nvSpPr>
        <p:spPr>
          <a:xfrm>
            <a:off x="5415235" y="5568005"/>
            <a:ext cx="3195105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ko-KR" altLang="en-US" sz="900" dirty="0" smtClean="0"/>
              <a:t>지역의 우수한 관광자원과 연계한 새로운 </a:t>
            </a:r>
            <a:r>
              <a:rPr lang="ko-KR" altLang="en-US" sz="900" dirty="0" err="1" smtClean="0"/>
              <a:t>콘텐츠</a:t>
            </a:r>
            <a:r>
              <a:rPr lang="ko-KR" altLang="en-US" sz="900" dirty="0" smtClean="0"/>
              <a:t> 창출하여</a:t>
            </a:r>
            <a:endParaRPr lang="en-US" altLang="ko-KR" sz="900" dirty="0" smtClean="0"/>
          </a:p>
          <a:p>
            <a:r>
              <a:rPr lang="ko-KR" altLang="en-US" sz="900" dirty="0" smtClean="0"/>
              <a:t>업계와의 협의와 소통을 통해 지역의 관광산업발전을 촉진</a:t>
            </a:r>
            <a:endParaRPr lang="en-US" altLang="ko-KR" sz="900" dirty="0" smtClean="0"/>
          </a:p>
        </p:txBody>
      </p:sp>
      <p:pic>
        <p:nvPicPr>
          <p:cNvPr id="16" name="그림 15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617527" y="246617"/>
            <a:ext cx="1058223" cy="988065"/>
          </a:xfrm>
          <a:prstGeom prst="rect">
            <a:avLst/>
          </a:prstGeom>
        </p:spPr>
      </p:pic>
      <p:pic>
        <p:nvPicPr>
          <p:cNvPr id="17" name="그림 16"/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061688" y="228248"/>
            <a:ext cx="673068" cy="332718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3882081883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" name="그림 9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-1"/>
            <a:ext cx="9900014" cy="2252253"/>
          </a:xfrm>
          <a:prstGeom prst="rect">
            <a:avLst/>
          </a:prstGeom>
        </p:spPr>
      </p:pic>
      <p:pic>
        <p:nvPicPr>
          <p:cNvPr id="11" name="그림 10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037914" y="740650"/>
            <a:ext cx="2303161" cy="926786"/>
          </a:xfrm>
          <a:prstGeom prst="rect">
            <a:avLst/>
          </a:prstGeom>
        </p:spPr>
      </p:pic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8AB6585-171A-423D-B2B8-9972AF1198C5}" type="slidenum">
              <a:rPr lang="ko-KR" altLang="en-US" smtClean="0">
                <a:solidFill>
                  <a:schemeClr val="tx1"/>
                </a:solidFill>
              </a:rPr>
              <a:pPr/>
              <a:t>5</a:t>
            </a:fld>
            <a:endParaRPr lang="ko-KR" altLang="en-US" dirty="0">
              <a:solidFill>
                <a:schemeClr val="tx1"/>
              </a:solidFill>
            </a:endParaRPr>
          </a:p>
        </p:txBody>
      </p:sp>
      <p:sp>
        <p:nvSpPr>
          <p:cNvPr id="2" name="TextBox 1"/>
          <p:cNvSpPr txBox="1"/>
          <p:nvPr/>
        </p:nvSpPr>
        <p:spPr>
          <a:xfrm>
            <a:off x="926437" y="2803420"/>
            <a:ext cx="8312086" cy="31700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 fontAlgn="base">
              <a:lnSpc>
                <a:spcPct val="200000"/>
              </a:lnSpc>
            </a:pPr>
            <a:r>
              <a:rPr lang="ko-KR" altLang="en-US" sz="2000" dirty="0">
                <a:latin typeface="a옛날목욕탕B" pitchFamily="18" charset="-127"/>
                <a:ea typeface="a옛날목욕탕B" pitchFamily="18" charset="-127"/>
              </a:rPr>
              <a:t>국내 </a:t>
            </a:r>
            <a:r>
              <a:rPr lang="ko-KR" altLang="en-US" sz="2000" dirty="0" smtClean="0">
                <a:latin typeface="a옛날목욕탕B" pitchFamily="18" charset="-127"/>
                <a:ea typeface="a옛날목욕탕B" pitchFamily="18" charset="-127"/>
              </a:rPr>
              <a:t>최초 패러글라이딩월드컵대회의 개최를 통하여 </a:t>
            </a:r>
            <a:endParaRPr lang="en-US" altLang="ko-KR" sz="2000" dirty="0" smtClean="0">
              <a:latin typeface="a옛날목욕탕B" pitchFamily="18" charset="-127"/>
              <a:ea typeface="a옛날목욕탕B" pitchFamily="18" charset="-127"/>
            </a:endParaRPr>
          </a:p>
          <a:p>
            <a:pPr algn="ctr" fontAlgn="base">
              <a:lnSpc>
                <a:spcPct val="200000"/>
              </a:lnSpc>
            </a:pPr>
            <a:r>
              <a:rPr lang="ko-KR" altLang="en-US" sz="2000" dirty="0" smtClean="0">
                <a:latin typeface="a옛날목욕탕B" pitchFamily="18" charset="-127"/>
                <a:ea typeface="a옛날목욕탕B" pitchFamily="18" charset="-127"/>
              </a:rPr>
              <a:t>포항시를 </a:t>
            </a:r>
            <a:r>
              <a:rPr lang="ko-KR" altLang="en-US" sz="2000" dirty="0">
                <a:solidFill>
                  <a:srgbClr val="FF0000"/>
                </a:solidFill>
                <a:latin typeface="a옛날목욕탕B" pitchFamily="18" charset="-127"/>
                <a:ea typeface="a옛날목욕탕B" pitchFamily="18" charset="-127"/>
              </a:rPr>
              <a:t>해양항공스포츠의 메카로 </a:t>
            </a:r>
            <a:r>
              <a:rPr lang="ko-KR" altLang="en-US" sz="2000" dirty="0">
                <a:latin typeface="a옛날목욕탕B" pitchFamily="18" charset="-127"/>
                <a:ea typeface="a옛날목욕탕B" pitchFamily="18" charset="-127"/>
              </a:rPr>
              <a:t>자리매김함으로써 </a:t>
            </a:r>
            <a:endParaRPr lang="en-US" altLang="ko-KR" sz="2000" dirty="0" smtClean="0">
              <a:latin typeface="a옛날목욕탕B" pitchFamily="18" charset="-127"/>
              <a:ea typeface="a옛날목욕탕B" pitchFamily="18" charset="-127"/>
            </a:endParaRPr>
          </a:p>
          <a:p>
            <a:pPr algn="ctr" fontAlgn="base">
              <a:lnSpc>
                <a:spcPct val="200000"/>
              </a:lnSpc>
            </a:pPr>
            <a:r>
              <a:rPr lang="ko-KR" altLang="en-US" sz="2000" dirty="0" smtClean="0">
                <a:latin typeface="a옛날목욕탕B" pitchFamily="18" charset="-127"/>
                <a:ea typeface="a옛날목욕탕B" pitchFamily="18" charset="-127"/>
              </a:rPr>
              <a:t>국내외에 널리 알림은 </a:t>
            </a:r>
            <a:r>
              <a:rPr lang="ko-KR" altLang="en-US" sz="2000" dirty="0">
                <a:latin typeface="a옛날목욕탕B" pitchFamily="18" charset="-127"/>
                <a:ea typeface="a옛날목욕탕B" pitchFamily="18" charset="-127"/>
              </a:rPr>
              <a:t>물론 지역의 </a:t>
            </a:r>
            <a:r>
              <a:rPr lang="ko-KR" altLang="en-US" sz="2000" dirty="0" smtClean="0">
                <a:latin typeface="a옛날목욕탕B" pitchFamily="18" charset="-127"/>
                <a:ea typeface="a옛날목욕탕B" pitchFamily="18" charset="-127"/>
              </a:rPr>
              <a:t>우수한 문화관광자원과 연계하여 </a:t>
            </a:r>
            <a:endParaRPr lang="en-US" altLang="ko-KR" sz="2000" dirty="0" smtClean="0">
              <a:latin typeface="a옛날목욕탕B" pitchFamily="18" charset="-127"/>
              <a:ea typeface="a옛날목욕탕B" pitchFamily="18" charset="-127"/>
            </a:endParaRPr>
          </a:p>
          <a:p>
            <a:pPr algn="ctr" fontAlgn="base">
              <a:lnSpc>
                <a:spcPct val="200000"/>
              </a:lnSpc>
            </a:pPr>
            <a:r>
              <a:rPr lang="ko-KR" altLang="en-US" sz="2000" dirty="0" smtClean="0">
                <a:latin typeface="a옛날목욕탕B" pitchFamily="18" charset="-127"/>
                <a:ea typeface="a옛날목욕탕B" pitchFamily="18" charset="-127"/>
              </a:rPr>
              <a:t>관광레저산업발전을 </a:t>
            </a:r>
            <a:r>
              <a:rPr lang="ko-KR" altLang="en-US" sz="2000" dirty="0">
                <a:latin typeface="a옛날목욕탕B" pitchFamily="18" charset="-127"/>
                <a:ea typeface="a옛날목욕탕B" pitchFamily="18" charset="-127"/>
              </a:rPr>
              <a:t>통한 지역경제 활성화 및 </a:t>
            </a:r>
            <a:endParaRPr lang="en-US" altLang="ko-KR" sz="2000" dirty="0" smtClean="0">
              <a:latin typeface="a옛날목욕탕B" pitchFamily="18" charset="-127"/>
              <a:ea typeface="a옛날목욕탕B" pitchFamily="18" charset="-127"/>
            </a:endParaRPr>
          </a:p>
          <a:p>
            <a:pPr algn="ctr" fontAlgn="base">
              <a:lnSpc>
                <a:spcPct val="200000"/>
              </a:lnSpc>
            </a:pPr>
            <a:r>
              <a:rPr lang="ko-KR" altLang="en-US" sz="2000" dirty="0" smtClean="0">
                <a:latin typeface="a옛날목욕탕B" pitchFamily="18" charset="-127"/>
                <a:ea typeface="a옛날목욕탕B" pitchFamily="18" charset="-127"/>
              </a:rPr>
              <a:t>포항시의 </a:t>
            </a:r>
            <a:r>
              <a:rPr lang="ko-KR" altLang="en-US" sz="2000" dirty="0">
                <a:solidFill>
                  <a:srgbClr val="FF0000"/>
                </a:solidFill>
                <a:latin typeface="a옛날목욕탕B" pitchFamily="18" charset="-127"/>
                <a:ea typeface="a옛날목욕탕B" pitchFamily="18" charset="-127"/>
              </a:rPr>
              <a:t>도시브랜드 향상에 </a:t>
            </a:r>
            <a:r>
              <a:rPr lang="ko-KR" altLang="en-US" sz="2000" dirty="0">
                <a:latin typeface="a옛날목욕탕B" pitchFamily="18" charset="-127"/>
                <a:ea typeface="a옛날목욕탕B" pitchFamily="18" charset="-127"/>
              </a:rPr>
              <a:t>기여하고자 함</a:t>
            </a:r>
          </a:p>
        </p:txBody>
      </p:sp>
      <p:pic>
        <p:nvPicPr>
          <p:cNvPr id="8" name="그림 7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617527" y="246617"/>
            <a:ext cx="1058223" cy="988065"/>
          </a:xfrm>
          <a:prstGeom prst="rect">
            <a:avLst/>
          </a:prstGeom>
        </p:spPr>
      </p:pic>
      <p:pic>
        <p:nvPicPr>
          <p:cNvPr id="9" name="그림 8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061688" y="228248"/>
            <a:ext cx="673068" cy="332718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162579689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" name="그림 39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-1"/>
            <a:ext cx="9900014" cy="2252253"/>
          </a:xfrm>
          <a:prstGeom prst="rect">
            <a:avLst/>
          </a:prstGeom>
        </p:spPr>
      </p:pic>
      <p:pic>
        <p:nvPicPr>
          <p:cNvPr id="41" name="그림 40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037914" y="740650"/>
            <a:ext cx="2303161" cy="926786"/>
          </a:xfrm>
          <a:prstGeom prst="rect">
            <a:avLst/>
          </a:prstGeom>
        </p:spPr>
      </p:pic>
      <p:grpSp>
        <p:nvGrpSpPr>
          <p:cNvPr id="2" name="그룹 1"/>
          <p:cNvGrpSpPr/>
          <p:nvPr/>
        </p:nvGrpSpPr>
        <p:grpSpPr>
          <a:xfrm>
            <a:off x="928642" y="3095564"/>
            <a:ext cx="6390758" cy="3002066"/>
            <a:chOff x="609245" y="3434315"/>
            <a:chExt cx="5209928" cy="3002066"/>
          </a:xfrm>
        </p:grpSpPr>
        <p:grpSp>
          <p:nvGrpSpPr>
            <p:cNvPr id="83" name="그룹 82"/>
            <p:cNvGrpSpPr/>
            <p:nvPr/>
          </p:nvGrpSpPr>
          <p:grpSpPr>
            <a:xfrm>
              <a:off x="609245" y="3434315"/>
              <a:ext cx="5209927" cy="314282"/>
              <a:chOff x="425295" y="3822346"/>
              <a:chExt cx="4809163" cy="314282"/>
            </a:xfrm>
          </p:grpSpPr>
          <p:sp>
            <p:nvSpPr>
              <p:cNvPr id="84" name="직사각형 83"/>
              <p:cNvSpPr/>
              <p:nvPr/>
            </p:nvSpPr>
            <p:spPr>
              <a:xfrm>
                <a:off x="1420079" y="3861829"/>
                <a:ext cx="104152" cy="248480"/>
              </a:xfrm>
              <a:prstGeom prst="rect">
                <a:avLst/>
              </a:prstGeom>
              <a:solidFill>
                <a:schemeClr val="bg1">
                  <a:lumMod val="75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 sz="1600">
                  <a:ea typeface="나눔바른고딕" panose="020B0603020101020101" pitchFamily="50" charset="-127"/>
                </a:endParaRPr>
              </a:p>
            </p:txBody>
          </p:sp>
          <p:sp>
            <p:nvSpPr>
              <p:cNvPr id="85" name="TextBox 84"/>
              <p:cNvSpPr txBox="1"/>
              <p:nvPr/>
            </p:nvSpPr>
            <p:spPr>
              <a:xfrm>
                <a:off x="1623470" y="3828851"/>
                <a:ext cx="3610988" cy="307777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en-US" altLang="ko-KR" sz="1400" b="1" spc="-100" dirty="0" smtClean="0">
                    <a:ln>
                      <a:solidFill>
                        <a:schemeClr val="bg1">
                          <a:alpha val="0"/>
                        </a:schemeClr>
                      </a:solidFill>
                    </a:ln>
                    <a:latin typeface="나눔바른고딕" panose="020B0603020101020101" pitchFamily="50" charset="-127"/>
                    <a:ea typeface="나눔바른고딕" panose="020B0603020101020101" pitchFamily="50" charset="-127"/>
                  </a:rPr>
                  <a:t>2019. 08. 28(</a:t>
                </a:r>
                <a:r>
                  <a:rPr lang="ko-KR" altLang="en-US" sz="1400" b="1" spc="-100" dirty="0" smtClean="0">
                    <a:ln>
                      <a:solidFill>
                        <a:schemeClr val="bg1">
                          <a:alpha val="0"/>
                        </a:schemeClr>
                      </a:solidFill>
                    </a:ln>
                    <a:latin typeface="나눔바른고딕" panose="020B0603020101020101" pitchFamily="50" charset="-127"/>
                    <a:ea typeface="나눔바른고딕" panose="020B0603020101020101" pitchFamily="50" charset="-127"/>
                  </a:rPr>
                  <a:t>수</a:t>
                </a:r>
                <a:r>
                  <a:rPr lang="en-US" altLang="ko-KR" sz="1400" b="1" spc="-100" dirty="0" smtClean="0">
                    <a:ln>
                      <a:solidFill>
                        <a:schemeClr val="bg1">
                          <a:alpha val="0"/>
                        </a:schemeClr>
                      </a:solidFill>
                    </a:ln>
                    <a:latin typeface="나눔바른고딕" panose="020B0603020101020101" pitchFamily="50" charset="-127"/>
                    <a:ea typeface="나눔바른고딕" panose="020B0603020101020101" pitchFamily="50" charset="-127"/>
                  </a:rPr>
                  <a:t>) ~ 09. </a:t>
                </a:r>
                <a:r>
                  <a:rPr lang="en-US" altLang="ko-KR" sz="1400" b="1" spc="-100" dirty="0" smtClean="0">
                    <a:ln>
                      <a:solidFill>
                        <a:schemeClr val="bg1">
                          <a:alpha val="0"/>
                        </a:schemeClr>
                      </a:solidFill>
                    </a:ln>
                    <a:effectLst>
                      <a:glow rad="101600">
                        <a:schemeClr val="bg1"/>
                      </a:glow>
                    </a:effectLst>
                    <a:latin typeface="나눔바른고딕" panose="020B0603020101020101" pitchFamily="50" charset="-127"/>
                    <a:ea typeface="나눔바른고딕" panose="020B0603020101020101" pitchFamily="50" charset="-127"/>
                  </a:rPr>
                  <a:t>01(</a:t>
                </a:r>
                <a:r>
                  <a:rPr lang="ko-KR" altLang="en-US" sz="1400" b="1" spc="-100" dirty="0">
                    <a:ln>
                      <a:solidFill>
                        <a:schemeClr val="bg1">
                          <a:alpha val="0"/>
                        </a:schemeClr>
                      </a:solidFill>
                    </a:ln>
                    <a:effectLst>
                      <a:glow rad="101600">
                        <a:schemeClr val="bg1"/>
                      </a:glow>
                    </a:effectLst>
                    <a:latin typeface="나눔바른고딕" panose="020B0603020101020101" pitchFamily="50" charset="-127"/>
                    <a:ea typeface="나눔바른고딕" panose="020B0603020101020101" pitchFamily="50" charset="-127"/>
                  </a:rPr>
                  <a:t>일</a:t>
                </a:r>
                <a:r>
                  <a:rPr lang="en-US" altLang="ko-KR" sz="1400" b="1" spc="-100" dirty="0">
                    <a:ln>
                      <a:solidFill>
                        <a:schemeClr val="bg1">
                          <a:alpha val="0"/>
                        </a:schemeClr>
                      </a:solidFill>
                    </a:ln>
                    <a:effectLst>
                      <a:glow rad="101600">
                        <a:schemeClr val="bg1"/>
                      </a:glow>
                    </a:effectLst>
                    <a:latin typeface="나눔바른고딕" panose="020B0603020101020101" pitchFamily="50" charset="-127"/>
                    <a:ea typeface="나눔바른고딕" panose="020B0603020101020101" pitchFamily="50" charset="-127"/>
                  </a:rPr>
                  <a:t>), </a:t>
                </a:r>
                <a:r>
                  <a:rPr lang="en-US" altLang="ko-KR" sz="1400" b="1" spc="-100" dirty="0" smtClean="0">
                    <a:ln>
                      <a:solidFill>
                        <a:schemeClr val="bg1">
                          <a:alpha val="0"/>
                        </a:schemeClr>
                      </a:solidFill>
                    </a:ln>
                    <a:effectLst>
                      <a:glow rad="101600">
                        <a:schemeClr val="bg1"/>
                      </a:glow>
                    </a:effectLst>
                    <a:latin typeface="나눔바른고딕" panose="020B0603020101020101" pitchFamily="50" charset="-127"/>
                    <a:ea typeface="나눔바른고딕" panose="020B0603020101020101" pitchFamily="50" charset="-127"/>
                  </a:rPr>
                  <a:t>5</a:t>
                </a:r>
                <a:r>
                  <a:rPr lang="ko-KR" altLang="en-US" sz="1400" b="1" spc="-100" dirty="0" smtClean="0">
                    <a:ln>
                      <a:solidFill>
                        <a:schemeClr val="bg1">
                          <a:alpha val="0"/>
                        </a:schemeClr>
                      </a:solidFill>
                    </a:ln>
                    <a:effectLst>
                      <a:glow rad="101600">
                        <a:schemeClr val="bg1"/>
                      </a:glow>
                    </a:effectLst>
                    <a:latin typeface="나눔바른고딕" panose="020B0603020101020101" pitchFamily="50" charset="-127"/>
                    <a:ea typeface="나눔바른고딕" panose="020B0603020101020101" pitchFamily="50" charset="-127"/>
                  </a:rPr>
                  <a:t>일간</a:t>
                </a:r>
                <a:endParaRPr lang="ko-KR" altLang="en-US" sz="1400" b="1" spc="-100" dirty="0">
                  <a:ln>
                    <a:solidFill>
                      <a:schemeClr val="bg1">
                        <a:alpha val="0"/>
                      </a:schemeClr>
                    </a:solidFill>
                  </a:ln>
                  <a:effectLst>
                    <a:glow rad="101600">
                      <a:schemeClr val="bg1"/>
                    </a:glow>
                  </a:effectLst>
                  <a:latin typeface="나눔바른고딕" panose="020B0603020101020101" pitchFamily="50" charset="-127"/>
                  <a:ea typeface="나눔바른고딕" panose="020B0603020101020101" pitchFamily="50" charset="-127"/>
                </a:endParaRPr>
              </a:p>
            </p:txBody>
          </p:sp>
          <p:sp>
            <p:nvSpPr>
              <p:cNvPr id="86" name="TextBox 85"/>
              <p:cNvSpPr txBox="1"/>
              <p:nvPr/>
            </p:nvSpPr>
            <p:spPr>
              <a:xfrm>
                <a:off x="425295" y="3822346"/>
                <a:ext cx="930938" cy="307777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algn="dist"/>
                <a:r>
                  <a:rPr lang="ko-KR" altLang="en-US" sz="1400" b="1" dirty="0" smtClean="0">
                    <a:ln>
                      <a:solidFill>
                        <a:schemeClr val="bg1">
                          <a:alpha val="0"/>
                        </a:schemeClr>
                      </a:solidFill>
                    </a:ln>
                    <a:solidFill>
                      <a:srgbClr val="0066CC"/>
                    </a:solidFill>
                    <a:latin typeface="나눔바른고딕" panose="020B0603020101020101" pitchFamily="50" charset="-127"/>
                    <a:ea typeface="나눔바른고딕" panose="020B0603020101020101" pitchFamily="50" charset="-127"/>
                  </a:rPr>
                  <a:t>기        간</a:t>
                </a:r>
                <a:endParaRPr lang="ko-KR" altLang="en-US" sz="1400" b="1" dirty="0">
                  <a:ln>
                    <a:solidFill>
                      <a:schemeClr val="bg1">
                        <a:alpha val="0"/>
                      </a:schemeClr>
                    </a:solidFill>
                  </a:ln>
                  <a:solidFill>
                    <a:srgbClr val="0066CC"/>
                  </a:solidFill>
                  <a:latin typeface="나눔바른고딕" panose="020B0603020101020101" pitchFamily="50" charset="-127"/>
                  <a:ea typeface="나눔바른고딕" panose="020B0603020101020101" pitchFamily="50" charset="-127"/>
                </a:endParaRPr>
              </a:p>
            </p:txBody>
          </p:sp>
        </p:grpSp>
        <p:sp>
          <p:nvSpPr>
            <p:cNvPr id="88" name="직사각형 87"/>
            <p:cNvSpPr/>
            <p:nvPr/>
          </p:nvSpPr>
          <p:spPr>
            <a:xfrm>
              <a:off x="1686921" y="4360907"/>
              <a:ext cx="112831" cy="248480"/>
            </a:xfrm>
            <a:prstGeom prst="rect">
              <a:avLst/>
            </a:prstGeom>
            <a:solidFill>
              <a:schemeClr val="bg1">
                <a:lumMod val="7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 sz="1600">
                <a:ea typeface="나눔바른고딕" panose="020B0603020101020101" pitchFamily="50" charset="-127"/>
              </a:endParaRPr>
            </a:p>
          </p:txBody>
        </p:sp>
        <p:grpSp>
          <p:nvGrpSpPr>
            <p:cNvPr id="98" name="그룹 97"/>
            <p:cNvGrpSpPr/>
            <p:nvPr/>
          </p:nvGrpSpPr>
          <p:grpSpPr>
            <a:xfrm>
              <a:off x="609246" y="3878135"/>
              <a:ext cx="5209927" cy="329883"/>
              <a:chOff x="425296" y="4158636"/>
              <a:chExt cx="4809163" cy="329883"/>
            </a:xfrm>
          </p:grpSpPr>
          <p:sp>
            <p:nvSpPr>
              <p:cNvPr id="100" name="직사각형 99"/>
              <p:cNvSpPr/>
              <p:nvPr/>
            </p:nvSpPr>
            <p:spPr>
              <a:xfrm>
                <a:off x="1420079" y="4194866"/>
                <a:ext cx="104152" cy="248480"/>
              </a:xfrm>
              <a:prstGeom prst="rect">
                <a:avLst/>
              </a:prstGeom>
              <a:solidFill>
                <a:schemeClr val="bg1">
                  <a:lumMod val="75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 sz="1600">
                  <a:ea typeface="나눔바른고딕" panose="020B0603020101020101" pitchFamily="50" charset="-127"/>
                </a:endParaRPr>
              </a:p>
            </p:txBody>
          </p:sp>
          <p:sp>
            <p:nvSpPr>
              <p:cNvPr id="101" name="TextBox 100"/>
              <p:cNvSpPr txBox="1"/>
              <p:nvPr/>
            </p:nvSpPr>
            <p:spPr>
              <a:xfrm>
                <a:off x="1623470" y="4180742"/>
                <a:ext cx="3610989" cy="307777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ko-KR" altLang="en-US" sz="1400" b="1" spc="-100" dirty="0" smtClean="0">
                    <a:ln>
                      <a:solidFill>
                        <a:schemeClr val="bg1">
                          <a:alpha val="0"/>
                        </a:schemeClr>
                      </a:solidFill>
                    </a:ln>
                    <a:effectLst>
                      <a:glow rad="101600">
                        <a:schemeClr val="bg1"/>
                      </a:glow>
                    </a:effectLst>
                    <a:latin typeface="나눔바른고딕" panose="020B0603020101020101" pitchFamily="50" charset="-127"/>
                    <a:ea typeface="나눔바른고딕" panose="020B0603020101020101" pitchFamily="50" charset="-127"/>
                  </a:rPr>
                  <a:t>포항 시 북구 </a:t>
                </a:r>
                <a:r>
                  <a:rPr lang="ko-KR" altLang="en-US" sz="1400" b="1" spc="-100" dirty="0" err="1" smtClean="0">
                    <a:ln>
                      <a:solidFill>
                        <a:schemeClr val="bg1">
                          <a:alpha val="0"/>
                        </a:schemeClr>
                      </a:solidFill>
                    </a:ln>
                    <a:effectLst>
                      <a:glow rad="101600">
                        <a:schemeClr val="bg1"/>
                      </a:glow>
                    </a:effectLst>
                    <a:latin typeface="나눔바른고딕" panose="020B0603020101020101" pitchFamily="50" charset="-127"/>
                    <a:ea typeface="나눔바른고딕" panose="020B0603020101020101" pitchFamily="50" charset="-127"/>
                  </a:rPr>
                  <a:t>칠포리</a:t>
                </a:r>
                <a:r>
                  <a:rPr lang="ko-KR" altLang="en-US" sz="1400" b="1" spc="-100" dirty="0" smtClean="0">
                    <a:ln>
                      <a:solidFill>
                        <a:schemeClr val="bg1">
                          <a:alpha val="0"/>
                        </a:schemeClr>
                      </a:solidFill>
                    </a:ln>
                    <a:effectLst>
                      <a:glow rad="101600">
                        <a:schemeClr val="bg1"/>
                      </a:glow>
                    </a:effectLst>
                    <a:latin typeface="나눔바른고딕" panose="020B0603020101020101" pitchFamily="50" charset="-127"/>
                    <a:ea typeface="나눔바른고딕" panose="020B0603020101020101" pitchFamily="50" charset="-127"/>
                  </a:rPr>
                  <a:t>  </a:t>
                </a:r>
                <a:r>
                  <a:rPr lang="ko-KR" altLang="en-US" sz="1400" b="1" spc="-100" dirty="0" err="1" smtClean="0">
                    <a:ln>
                      <a:solidFill>
                        <a:schemeClr val="bg1">
                          <a:alpha val="0"/>
                        </a:schemeClr>
                      </a:solidFill>
                    </a:ln>
                    <a:effectLst>
                      <a:glow rad="101600">
                        <a:schemeClr val="bg1"/>
                      </a:glow>
                    </a:effectLst>
                    <a:latin typeface="나눔바른고딕" panose="020B0603020101020101" pitchFamily="50" charset="-127"/>
                    <a:ea typeface="나눔바른고딕" panose="020B0603020101020101" pitchFamily="50" charset="-127"/>
                  </a:rPr>
                  <a:t>곤륜산</a:t>
                </a:r>
                <a:r>
                  <a:rPr lang="en-US" altLang="ko-KR" sz="1400" b="1" spc="-100" dirty="0" smtClean="0">
                    <a:ln>
                      <a:solidFill>
                        <a:schemeClr val="bg1">
                          <a:alpha val="0"/>
                        </a:schemeClr>
                      </a:solidFill>
                    </a:ln>
                    <a:effectLst>
                      <a:glow rad="101600">
                        <a:schemeClr val="bg1"/>
                      </a:glow>
                    </a:effectLst>
                    <a:latin typeface="나눔바른고딕" panose="020B0603020101020101" pitchFamily="50" charset="-127"/>
                    <a:ea typeface="나눔바른고딕" panose="020B0603020101020101" pitchFamily="50" charset="-127"/>
                  </a:rPr>
                  <a:t>(</a:t>
                </a:r>
                <a:r>
                  <a:rPr lang="ko-KR" altLang="en-US" sz="1400" b="1" spc="-100" dirty="0" err="1" smtClean="0">
                    <a:ln>
                      <a:solidFill>
                        <a:schemeClr val="bg1">
                          <a:alpha val="0"/>
                        </a:schemeClr>
                      </a:solidFill>
                    </a:ln>
                    <a:effectLst>
                      <a:glow rad="101600">
                        <a:schemeClr val="bg1"/>
                      </a:glow>
                    </a:effectLst>
                    <a:latin typeface="나눔바른고딕" panose="020B0603020101020101" pitchFamily="50" charset="-127"/>
                    <a:ea typeface="나눔바른고딕" panose="020B0603020101020101" pitchFamily="50" charset="-127"/>
                  </a:rPr>
                  <a:t>활공장</a:t>
                </a:r>
                <a:r>
                  <a:rPr lang="en-US" altLang="ko-KR" sz="1400" b="1" spc="-100" dirty="0" smtClean="0">
                    <a:ln>
                      <a:solidFill>
                        <a:schemeClr val="bg1">
                          <a:alpha val="0"/>
                        </a:schemeClr>
                      </a:solidFill>
                    </a:ln>
                    <a:effectLst>
                      <a:glow rad="101600">
                        <a:schemeClr val="bg1"/>
                      </a:glow>
                    </a:effectLst>
                    <a:latin typeface="나눔바른고딕" panose="020B0603020101020101" pitchFamily="50" charset="-127"/>
                    <a:ea typeface="나눔바른고딕" panose="020B0603020101020101" pitchFamily="50" charset="-127"/>
                  </a:rPr>
                  <a:t>) </a:t>
                </a:r>
                <a:r>
                  <a:rPr lang="ko-KR" altLang="en-US" sz="1400" b="1" spc="-100" dirty="0" err="1" smtClean="0">
                    <a:ln>
                      <a:solidFill>
                        <a:schemeClr val="bg1">
                          <a:alpha val="0"/>
                        </a:schemeClr>
                      </a:solidFill>
                    </a:ln>
                    <a:effectLst>
                      <a:glow rad="101600">
                        <a:schemeClr val="bg1"/>
                      </a:glow>
                    </a:effectLst>
                    <a:latin typeface="나눔바른고딕" panose="020B0603020101020101" pitchFamily="50" charset="-127"/>
                    <a:ea typeface="나눔바른고딕" panose="020B0603020101020101" pitchFamily="50" charset="-127"/>
                  </a:rPr>
                  <a:t>칠포해수욕장</a:t>
                </a:r>
                <a:endParaRPr lang="ko-KR" altLang="en-US" sz="1400" b="1" spc="-100" dirty="0" smtClean="0">
                  <a:ln>
                    <a:solidFill>
                      <a:schemeClr val="bg1">
                        <a:alpha val="0"/>
                      </a:schemeClr>
                    </a:solidFill>
                  </a:ln>
                  <a:effectLst>
                    <a:glow rad="101600">
                      <a:schemeClr val="bg1"/>
                    </a:glow>
                  </a:effectLst>
                  <a:latin typeface="나눔바른고딕" panose="020B0603020101020101" pitchFamily="50" charset="-127"/>
                  <a:ea typeface="나눔바른고딕" panose="020B0603020101020101" pitchFamily="50" charset="-127"/>
                </a:endParaRPr>
              </a:p>
            </p:txBody>
          </p:sp>
          <p:sp>
            <p:nvSpPr>
              <p:cNvPr id="102" name="TextBox 101"/>
              <p:cNvSpPr txBox="1"/>
              <p:nvPr/>
            </p:nvSpPr>
            <p:spPr>
              <a:xfrm>
                <a:off x="425296" y="4158636"/>
                <a:ext cx="930938" cy="307777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algn="dist"/>
                <a:r>
                  <a:rPr lang="ko-KR" altLang="en-US" sz="1400" b="1" dirty="0" smtClean="0">
                    <a:ln>
                      <a:solidFill>
                        <a:schemeClr val="bg1">
                          <a:alpha val="0"/>
                        </a:schemeClr>
                      </a:solidFill>
                    </a:ln>
                    <a:solidFill>
                      <a:srgbClr val="0066CC"/>
                    </a:solidFill>
                    <a:latin typeface="나눔바른고딕" panose="020B0603020101020101" pitchFamily="50" charset="-127"/>
                    <a:ea typeface="나눔바른고딕" panose="020B0603020101020101" pitchFamily="50" charset="-127"/>
                  </a:rPr>
                  <a:t>장 소</a:t>
                </a:r>
                <a:endParaRPr lang="ko-KR" altLang="en-US" sz="1400" b="1" dirty="0">
                  <a:ln>
                    <a:solidFill>
                      <a:schemeClr val="bg1">
                        <a:alpha val="0"/>
                      </a:schemeClr>
                    </a:solidFill>
                  </a:ln>
                  <a:solidFill>
                    <a:srgbClr val="0066CC"/>
                  </a:solidFill>
                  <a:latin typeface="나눔바른고딕" panose="020B0603020101020101" pitchFamily="50" charset="-127"/>
                  <a:ea typeface="나눔바른고딕" panose="020B0603020101020101" pitchFamily="50" charset="-127"/>
                </a:endParaRPr>
              </a:p>
            </p:txBody>
          </p:sp>
        </p:grpSp>
        <p:grpSp>
          <p:nvGrpSpPr>
            <p:cNvPr id="103" name="그룹 102"/>
            <p:cNvGrpSpPr/>
            <p:nvPr/>
          </p:nvGrpSpPr>
          <p:grpSpPr>
            <a:xfrm>
              <a:off x="609245" y="5731715"/>
              <a:ext cx="5209927" cy="307777"/>
              <a:chOff x="425295" y="5349421"/>
              <a:chExt cx="4809163" cy="307777"/>
            </a:xfrm>
          </p:grpSpPr>
          <p:sp>
            <p:nvSpPr>
              <p:cNvPr id="105" name="TextBox 104"/>
              <p:cNvSpPr txBox="1"/>
              <p:nvPr/>
            </p:nvSpPr>
            <p:spPr>
              <a:xfrm>
                <a:off x="1623470" y="5349421"/>
                <a:ext cx="3610988" cy="307777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ko-KR" altLang="en-US" sz="1400" b="1" spc="-100" dirty="0" smtClean="0">
                    <a:ln>
                      <a:solidFill>
                        <a:schemeClr val="bg1">
                          <a:alpha val="0"/>
                        </a:schemeClr>
                      </a:solidFill>
                    </a:ln>
                    <a:effectLst>
                      <a:glow rad="101600">
                        <a:schemeClr val="bg1"/>
                      </a:glow>
                    </a:effectLst>
                    <a:latin typeface="나눔바른고딕" panose="020B0603020101020101" pitchFamily="50" charset="-127"/>
                    <a:ea typeface="나눔바른고딕" panose="020B0603020101020101" pitchFamily="50" charset="-127"/>
                  </a:rPr>
                  <a:t>정밀착륙경기대회</a:t>
                </a:r>
                <a:r>
                  <a:rPr lang="en-US" altLang="ko-KR" sz="1400" b="1" spc="-100" dirty="0" smtClean="0">
                    <a:ln>
                      <a:solidFill>
                        <a:schemeClr val="bg1">
                          <a:alpha val="0"/>
                        </a:schemeClr>
                      </a:solidFill>
                    </a:ln>
                    <a:effectLst>
                      <a:glow rad="101600">
                        <a:schemeClr val="bg1"/>
                      </a:glow>
                    </a:effectLst>
                    <a:latin typeface="나눔바른고딕" panose="020B0603020101020101" pitchFamily="50" charset="-127"/>
                    <a:ea typeface="나눔바른고딕" panose="020B0603020101020101" pitchFamily="50" charset="-127"/>
                  </a:rPr>
                  <a:t>/</a:t>
                </a:r>
                <a:r>
                  <a:rPr lang="ko-KR" altLang="en-US" sz="1400" b="1" spc="-100" dirty="0" smtClean="0">
                    <a:ln>
                      <a:solidFill>
                        <a:schemeClr val="bg1">
                          <a:alpha val="0"/>
                        </a:schemeClr>
                      </a:solidFill>
                    </a:ln>
                    <a:effectLst>
                      <a:glow rad="101600">
                        <a:schemeClr val="bg1"/>
                      </a:glow>
                    </a:effectLst>
                    <a:latin typeface="나눔바른고딕" panose="020B0603020101020101" pitchFamily="50" charset="-127"/>
                    <a:ea typeface="나눔바른고딕" panose="020B0603020101020101" pitchFamily="50" charset="-127"/>
                  </a:rPr>
                  <a:t>시험비행</a:t>
                </a:r>
                <a:r>
                  <a:rPr lang="en-US" altLang="ko-KR" sz="1400" b="1" spc="-100" dirty="0" smtClean="0">
                    <a:ln>
                      <a:solidFill>
                        <a:schemeClr val="bg1">
                          <a:alpha val="0"/>
                        </a:schemeClr>
                      </a:solidFill>
                    </a:ln>
                    <a:effectLst>
                      <a:glow rad="101600">
                        <a:schemeClr val="bg1"/>
                      </a:glow>
                    </a:effectLst>
                    <a:latin typeface="나눔바른고딕" panose="020B0603020101020101" pitchFamily="50" charset="-127"/>
                    <a:ea typeface="나눔바른고딕" panose="020B0603020101020101" pitchFamily="50" charset="-127"/>
                  </a:rPr>
                  <a:t>/ </a:t>
                </a:r>
                <a:r>
                  <a:rPr lang="ko-KR" altLang="en-US" sz="1400" b="1" spc="-100" dirty="0" err="1" smtClean="0">
                    <a:ln>
                      <a:solidFill>
                        <a:schemeClr val="bg1">
                          <a:alpha val="0"/>
                        </a:schemeClr>
                      </a:solidFill>
                    </a:ln>
                    <a:effectLst>
                      <a:glow rad="101600">
                        <a:schemeClr val="bg1"/>
                      </a:glow>
                    </a:effectLst>
                    <a:latin typeface="나눔바른고딕" panose="020B0603020101020101" pitchFamily="50" charset="-127"/>
                    <a:ea typeface="나눔바른고딕" panose="020B0603020101020101" pitchFamily="50" charset="-127"/>
                  </a:rPr>
                  <a:t>활공인의밤</a:t>
                </a:r>
                <a:r>
                  <a:rPr lang="ko-KR" altLang="en-US" sz="1400" b="1" spc="-100" dirty="0" smtClean="0">
                    <a:ln>
                      <a:solidFill>
                        <a:schemeClr val="bg1">
                          <a:alpha val="0"/>
                        </a:schemeClr>
                      </a:solidFill>
                    </a:ln>
                    <a:effectLst>
                      <a:glow rad="101600">
                        <a:schemeClr val="bg1"/>
                      </a:glow>
                    </a:effectLst>
                    <a:latin typeface="나눔바른고딕" panose="020B0603020101020101" pitchFamily="50" charset="-127"/>
                    <a:ea typeface="나눔바른고딕" panose="020B0603020101020101" pitchFamily="50" charset="-127"/>
                  </a:rPr>
                  <a:t> </a:t>
                </a:r>
                <a:r>
                  <a:rPr lang="en-US" altLang="ko-KR" sz="1400" b="1" spc="-100" dirty="0" smtClean="0">
                    <a:ln>
                      <a:solidFill>
                        <a:schemeClr val="bg1">
                          <a:alpha val="0"/>
                        </a:schemeClr>
                      </a:solidFill>
                    </a:ln>
                    <a:effectLst>
                      <a:glow rad="101600">
                        <a:schemeClr val="bg1"/>
                      </a:glow>
                    </a:effectLst>
                    <a:latin typeface="나눔바른고딕" panose="020B0603020101020101" pitchFamily="50" charset="-127"/>
                    <a:ea typeface="나눔바른고딕" panose="020B0603020101020101" pitchFamily="50" charset="-127"/>
                  </a:rPr>
                  <a:t>/</a:t>
                </a:r>
                <a:r>
                  <a:rPr lang="ko-KR" altLang="en-US" sz="1400" b="1" spc="-100" dirty="0">
                    <a:ln>
                      <a:solidFill>
                        <a:schemeClr val="bg1">
                          <a:alpha val="0"/>
                        </a:schemeClr>
                      </a:solidFill>
                    </a:ln>
                    <a:effectLst>
                      <a:glow rad="101600">
                        <a:schemeClr val="bg1"/>
                      </a:glow>
                    </a:effectLst>
                    <a:latin typeface="나눔바른고딕" panose="020B0603020101020101" pitchFamily="50" charset="-127"/>
                    <a:ea typeface="나눔바른고딕" panose="020B0603020101020101" pitchFamily="50" charset="-127"/>
                  </a:rPr>
                  <a:t> </a:t>
                </a:r>
                <a:r>
                  <a:rPr lang="ko-KR" altLang="en-US" sz="1400" b="1" spc="-100" dirty="0" smtClean="0">
                    <a:ln>
                      <a:solidFill>
                        <a:schemeClr val="bg1">
                          <a:alpha val="0"/>
                        </a:schemeClr>
                      </a:solidFill>
                    </a:ln>
                    <a:effectLst>
                      <a:glow rad="101600">
                        <a:schemeClr val="bg1"/>
                      </a:glow>
                    </a:effectLst>
                    <a:latin typeface="나눔바른고딕" panose="020B0603020101020101" pitchFamily="50" charset="-127"/>
                    <a:ea typeface="나눔바른고딕" panose="020B0603020101020101" pitchFamily="50" charset="-127"/>
                  </a:rPr>
                  <a:t>부대행사</a:t>
                </a:r>
                <a:r>
                  <a:rPr lang="en-US" altLang="ko-KR" sz="1400" b="1" spc="-100" dirty="0" smtClean="0">
                    <a:ln>
                      <a:solidFill>
                        <a:schemeClr val="bg1">
                          <a:alpha val="0"/>
                        </a:schemeClr>
                      </a:solidFill>
                    </a:ln>
                    <a:effectLst>
                      <a:glow rad="101600">
                        <a:schemeClr val="bg1"/>
                      </a:glow>
                    </a:effectLst>
                    <a:latin typeface="나눔바른고딕" panose="020B0603020101020101" pitchFamily="50" charset="-127"/>
                    <a:ea typeface="나눔바른고딕" panose="020B0603020101020101" pitchFamily="50" charset="-127"/>
                  </a:rPr>
                  <a:t>/</a:t>
                </a:r>
                <a:r>
                  <a:rPr lang="ko-KR" altLang="en-US" sz="1400" b="1" spc="-100" dirty="0" smtClean="0">
                    <a:ln>
                      <a:solidFill>
                        <a:schemeClr val="bg1">
                          <a:alpha val="0"/>
                        </a:schemeClr>
                      </a:solidFill>
                    </a:ln>
                    <a:effectLst>
                      <a:glow rad="101600">
                        <a:schemeClr val="bg1"/>
                      </a:glow>
                    </a:effectLst>
                    <a:latin typeface="나눔바른고딕" panose="020B0603020101020101" pitchFamily="50" charset="-127"/>
                    <a:ea typeface="나눔바른고딕" panose="020B0603020101020101" pitchFamily="50" charset="-127"/>
                  </a:rPr>
                  <a:t>체험행사</a:t>
                </a:r>
                <a:endParaRPr lang="ko-KR" altLang="en-US" sz="1400" b="1" spc="-100" dirty="0">
                  <a:ln>
                    <a:solidFill>
                      <a:schemeClr val="bg1">
                        <a:alpha val="0"/>
                      </a:schemeClr>
                    </a:solidFill>
                  </a:ln>
                  <a:effectLst>
                    <a:glow rad="101600">
                      <a:schemeClr val="bg1"/>
                    </a:glow>
                  </a:effectLst>
                  <a:latin typeface="나눔바른고딕" panose="020B0603020101020101" pitchFamily="50" charset="-127"/>
                  <a:ea typeface="나눔바른고딕" panose="020B0603020101020101" pitchFamily="50" charset="-127"/>
                </a:endParaRPr>
              </a:p>
            </p:txBody>
          </p:sp>
          <p:sp>
            <p:nvSpPr>
              <p:cNvPr id="106" name="TextBox 105"/>
              <p:cNvSpPr txBox="1"/>
              <p:nvPr/>
            </p:nvSpPr>
            <p:spPr>
              <a:xfrm>
                <a:off x="425295" y="5349421"/>
                <a:ext cx="930938" cy="307777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algn="dist"/>
                <a:r>
                  <a:rPr lang="ko-KR" altLang="en-US" sz="1400" b="1" spc="-150" dirty="0" smtClean="0">
                    <a:ln>
                      <a:solidFill>
                        <a:schemeClr val="bg1">
                          <a:alpha val="0"/>
                        </a:schemeClr>
                      </a:solidFill>
                    </a:ln>
                    <a:solidFill>
                      <a:srgbClr val="0066CC"/>
                    </a:solidFill>
                    <a:latin typeface="나눔바른고딕" panose="020B0603020101020101" pitchFamily="50" charset="-127"/>
                    <a:ea typeface="나눔바른고딕" panose="020B0603020101020101" pitchFamily="50" charset="-127"/>
                  </a:rPr>
                  <a:t>내용</a:t>
                </a:r>
                <a:endParaRPr lang="ko-KR" altLang="en-US" sz="1400" b="1" spc="-150" dirty="0">
                  <a:ln>
                    <a:solidFill>
                      <a:schemeClr val="bg1">
                        <a:alpha val="0"/>
                      </a:schemeClr>
                    </a:solidFill>
                  </a:ln>
                  <a:solidFill>
                    <a:srgbClr val="0066CC"/>
                  </a:solidFill>
                  <a:latin typeface="나눔바른고딕" panose="020B0603020101020101" pitchFamily="50" charset="-127"/>
                  <a:ea typeface="나눔바른고딕" panose="020B0603020101020101" pitchFamily="50" charset="-127"/>
                </a:endParaRPr>
              </a:p>
            </p:txBody>
          </p:sp>
        </p:grpSp>
        <p:sp>
          <p:nvSpPr>
            <p:cNvPr id="50" name="직사각형 49"/>
            <p:cNvSpPr/>
            <p:nvPr/>
          </p:nvSpPr>
          <p:spPr>
            <a:xfrm>
              <a:off x="1686921" y="5122169"/>
              <a:ext cx="112831" cy="248480"/>
            </a:xfrm>
            <a:prstGeom prst="rect">
              <a:avLst/>
            </a:prstGeom>
            <a:solidFill>
              <a:schemeClr val="bg1">
                <a:lumMod val="7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 sz="1600">
                <a:ea typeface="나눔바른고딕" panose="020B0603020101020101" pitchFamily="50" charset="-127"/>
              </a:endParaRPr>
            </a:p>
          </p:txBody>
        </p:sp>
        <p:sp>
          <p:nvSpPr>
            <p:cNvPr id="51" name="직사각형 50"/>
            <p:cNvSpPr/>
            <p:nvPr/>
          </p:nvSpPr>
          <p:spPr>
            <a:xfrm>
              <a:off x="1686921" y="5730774"/>
              <a:ext cx="112831" cy="248480"/>
            </a:xfrm>
            <a:prstGeom prst="rect">
              <a:avLst/>
            </a:prstGeom>
            <a:solidFill>
              <a:schemeClr val="bg1">
                <a:lumMod val="7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 sz="1600">
                <a:ea typeface="나눔바른고딕" panose="020B0603020101020101" pitchFamily="50" charset="-127"/>
              </a:endParaRPr>
            </a:p>
          </p:txBody>
        </p:sp>
        <p:sp>
          <p:nvSpPr>
            <p:cNvPr id="52" name="직사각형 51"/>
            <p:cNvSpPr/>
            <p:nvPr/>
          </p:nvSpPr>
          <p:spPr>
            <a:xfrm>
              <a:off x="1686921" y="6187901"/>
              <a:ext cx="112831" cy="248480"/>
            </a:xfrm>
            <a:prstGeom prst="rect">
              <a:avLst/>
            </a:prstGeom>
            <a:solidFill>
              <a:schemeClr val="bg1">
                <a:lumMod val="7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 sz="1600">
                <a:ea typeface="나눔바른고딕" panose="020B0603020101020101" pitchFamily="50" charset="-127"/>
              </a:endParaRPr>
            </a:p>
          </p:txBody>
        </p:sp>
      </p:grp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>
          <a:xfrm>
            <a:off x="6665658" y="6356351"/>
            <a:ext cx="2311400" cy="365125"/>
          </a:xfrm>
        </p:spPr>
        <p:txBody>
          <a:bodyPr/>
          <a:lstStyle/>
          <a:p>
            <a:fld id="{B8AB6585-171A-423D-B2B8-9972AF1198C5}" type="slidenum">
              <a:rPr lang="ko-KR" altLang="en-US" smtClean="0">
                <a:solidFill>
                  <a:schemeClr val="tx1"/>
                </a:solidFill>
              </a:rPr>
              <a:pPr/>
              <a:t>6</a:t>
            </a:fld>
            <a:endParaRPr lang="ko-KR" altLang="en-US" dirty="0">
              <a:solidFill>
                <a:schemeClr val="tx1"/>
              </a:solidFill>
            </a:endParaRPr>
          </a:p>
        </p:txBody>
      </p:sp>
      <p:sp>
        <p:nvSpPr>
          <p:cNvPr id="63" name="TextBox 62"/>
          <p:cNvSpPr txBox="1"/>
          <p:nvPr/>
        </p:nvSpPr>
        <p:spPr>
          <a:xfrm>
            <a:off x="600628" y="2456888"/>
            <a:ext cx="1351652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ko-KR" dirty="0" smtClean="0">
                <a:latin typeface="Adobe 고딕 Std B" pitchFamily="34" charset="-127"/>
                <a:ea typeface="Adobe 고딕 Std B" pitchFamily="34" charset="-127"/>
              </a:rPr>
              <a:t>2. </a:t>
            </a:r>
            <a:r>
              <a:rPr lang="ko-KR" altLang="en-US" dirty="0" smtClean="0">
                <a:latin typeface="Adobe 고딕 Std B" pitchFamily="34" charset="-127"/>
                <a:ea typeface="Adobe 고딕 Std B" pitchFamily="34" charset="-127"/>
              </a:rPr>
              <a:t>행사개요</a:t>
            </a:r>
            <a:endParaRPr lang="ko-KR" altLang="en-US" dirty="0">
              <a:latin typeface="Adobe 고딕 Std B" pitchFamily="34" charset="-127"/>
              <a:ea typeface="Adobe 고딕 Std B" pitchFamily="34" charset="-127"/>
            </a:endParaRPr>
          </a:p>
        </p:txBody>
      </p:sp>
      <p:grpSp>
        <p:nvGrpSpPr>
          <p:cNvPr id="3" name="그룹 2"/>
          <p:cNvGrpSpPr/>
          <p:nvPr/>
        </p:nvGrpSpPr>
        <p:grpSpPr>
          <a:xfrm>
            <a:off x="937950" y="3935256"/>
            <a:ext cx="7043706" cy="738664"/>
            <a:chOff x="-656985" y="3673233"/>
            <a:chExt cx="5455558" cy="738664"/>
          </a:xfrm>
        </p:grpSpPr>
        <p:sp>
          <p:nvSpPr>
            <p:cNvPr id="35" name="TextBox 34"/>
            <p:cNvSpPr txBox="1"/>
            <p:nvPr/>
          </p:nvSpPr>
          <p:spPr>
            <a:xfrm>
              <a:off x="-656985" y="3752921"/>
              <a:ext cx="899521" cy="307777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dist"/>
              <a:r>
                <a:rPr lang="ko-KR" altLang="en-US" sz="1400" b="1" dirty="0" smtClean="0">
                  <a:ln>
                    <a:solidFill>
                      <a:schemeClr val="bg1">
                        <a:alpha val="0"/>
                      </a:schemeClr>
                    </a:solidFill>
                  </a:ln>
                  <a:solidFill>
                    <a:srgbClr val="0066CC"/>
                  </a:solidFill>
                  <a:latin typeface="나눔바른고딕" panose="020B0603020101020101" pitchFamily="50" charset="-127"/>
                  <a:ea typeface="나눔바른고딕" panose="020B0603020101020101" pitchFamily="50" charset="-127"/>
                </a:rPr>
                <a:t>참가규모</a:t>
              </a:r>
              <a:endParaRPr lang="ko-KR" altLang="en-US" sz="1400" b="1" dirty="0">
                <a:ln>
                  <a:solidFill>
                    <a:schemeClr val="bg1">
                      <a:alpha val="0"/>
                    </a:schemeClr>
                  </a:solidFill>
                </a:ln>
                <a:solidFill>
                  <a:srgbClr val="0066CC"/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</a:endParaRPr>
            </a:p>
          </p:txBody>
        </p:sp>
        <p:sp>
          <p:nvSpPr>
            <p:cNvPr id="37" name="직사각형 36"/>
            <p:cNvSpPr/>
            <p:nvPr/>
          </p:nvSpPr>
          <p:spPr>
            <a:xfrm>
              <a:off x="569472" y="3673233"/>
              <a:ext cx="4229101" cy="738664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fontAlgn="base"/>
              <a:r>
                <a:rPr lang="ko-KR" altLang="en-US" sz="1400" b="1" dirty="0" smtClean="0">
                  <a:latin typeface="+mj-lt"/>
                </a:rPr>
                <a:t>총 </a:t>
              </a:r>
              <a:r>
                <a:rPr lang="en-US" altLang="ko-KR" sz="1400" b="1" dirty="0" smtClean="0">
                  <a:latin typeface="+mj-lt"/>
                </a:rPr>
                <a:t>20</a:t>
              </a:r>
              <a:r>
                <a:rPr lang="ko-KR" altLang="en-US" sz="1400" b="1" dirty="0" smtClean="0">
                  <a:latin typeface="+mj-lt"/>
                </a:rPr>
                <a:t>개국</a:t>
              </a:r>
              <a:r>
                <a:rPr lang="en-US" altLang="ko-KR" sz="1400" b="1" dirty="0">
                  <a:latin typeface="+mj-lt"/>
                </a:rPr>
                <a:t>, 195</a:t>
              </a:r>
              <a:r>
                <a:rPr lang="ko-KR" altLang="en-US" sz="1400" b="1" dirty="0">
                  <a:latin typeface="+mj-lt"/>
                </a:rPr>
                <a:t>명 참가</a:t>
              </a:r>
              <a:r>
                <a:rPr lang="en-US" altLang="ko-KR" sz="1400" b="1" dirty="0">
                  <a:latin typeface="+mj-lt"/>
                </a:rPr>
                <a:t>(</a:t>
              </a:r>
              <a:r>
                <a:rPr lang="ko-KR" altLang="en-US" sz="1400" b="1" dirty="0">
                  <a:latin typeface="+mj-lt"/>
                </a:rPr>
                <a:t>선수단 </a:t>
              </a:r>
              <a:r>
                <a:rPr lang="en-US" altLang="ko-KR" sz="1400" b="1" dirty="0">
                  <a:latin typeface="+mj-lt"/>
                </a:rPr>
                <a:t>150</a:t>
              </a:r>
              <a:r>
                <a:rPr lang="ko-KR" altLang="en-US" sz="1400" b="1" dirty="0">
                  <a:latin typeface="+mj-lt"/>
                </a:rPr>
                <a:t>명</a:t>
              </a:r>
              <a:r>
                <a:rPr lang="en-US" altLang="ko-KR" sz="1400" b="1" dirty="0">
                  <a:latin typeface="+mj-lt"/>
                </a:rPr>
                <a:t>, </a:t>
              </a:r>
              <a:r>
                <a:rPr lang="ko-KR" altLang="en-US" sz="1400" b="1" dirty="0">
                  <a:latin typeface="+mj-lt"/>
                </a:rPr>
                <a:t>대회 관계자 </a:t>
              </a:r>
              <a:r>
                <a:rPr lang="en-US" altLang="ko-KR" sz="1400" b="1" dirty="0">
                  <a:latin typeface="+mj-lt"/>
                </a:rPr>
                <a:t>45</a:t>
              </a:r>
              <a:r>
                <a:rPr lang="ko-KR" altLang="en-US" sz="1400" b="1" dirty="0">
                  <a:latin typeface="+mj-lt"/>
                </a:rPr>
                <a:t>명</a:t>
              </a:r>
              <a:r>
                <a:rPr lang="en-US" altLang="ko-KR" sz="1400" b="1" dirty="0">
                  <a:latin typeface="+mj-lt"/>
                </a:rPr>
                <a:t>)</a:t>
              </a:r>
              <a:endParaRPr lang="ko-KR" altLang="en-US" sz="1400" b="1" dirty="0">
                <a:latin typeface="+mj-lt"/>
              </a:endParaRPr>
            </a:p>
            <a:p>
              <a:pPr fontAlgn="base"/>
              <a:r>
                <a:rPr lang="ko-KR" altLang="en-US" sz="1400" b="1" dirty="0" smtClean="0">
                  <a:latin typeface="+mj-lt"/>
                </a:rPr>
                <a:t>외국선수 </a:t>
              </a:r>
              <a:r>
                <a:rPr lang="en-US" altLang="ko-KR" sz="1400" b="1" dirty="0">
                  <a:latin typeface="+mj-lt"/>
                </a:rPr>
                <a:t>80</a:t>
              </a:r>
              <a:r>
                <a:rPr lang="ko-KR" altLang="en-US" sz="1400" b="1" dirty="0">
                  <a:latin typeface="+mj-lt"/>
                </a:rPr>
                <a:t>명</a:t>
              </a:r>
              <a:r>
                <a:rPr lang="en-US" altLang="ko-KR" sz="1400" b="1" dirty="0">
                  <a:latin typeface="+mj-lt"/>
                </a:rPr>
                <a:t>, </a:t>
              </a:r>
              <a:r>
                <a:rPr lang="ko-KR" altLang="en-US" sz="1400" b="1" dirty="0" smtClean="0">
                  <a:latin typeface="+mj-lt"/>
                </a:rPr>
                <a:t>국</a:t>
              </a:r>
              <a:r>
                <a:rPr lang="ko-KR" altLang="en-US" sz="1400" b="1" dirty="0">
                  <a:latin typeface="+mj-lt"/>
                </a:rPr>
                <a:t>내</a:t>
              </a:r>
              <a:r>
                <a:rPr lang="ko-KR" altLang="en-US" sz="1400" b="1" dirty="0" smtClean="0">
                  <a:latin typeface="+mj-lt"/>
                </a:rPr>
                <a:t>선수 </a:t>
              </a:r>
              <a:r>
                <a:rPr lang="en-US" altLang="ko-KR" sz="1400" b="1" dirty="0">
                  <a:latin typeface="+mj-lt"/>
                </a:rPr>
                <a:t>7</a:t>
              </a:r>
              <a:r>
                <a:rPr lang="en-US" altLang="ko-KR" sz="1400" b="1" dirty="0" smtClean="0">
                  <a:latin typeface="+mj-lt"/>
                </a:rPr>
                <a:t>0</a:t>
              </a:r>
              <a:r>
                <a:rPr lang="ko-KR" altLang="en-US" sz="1400" b="1" dirty="0">
                  <a:latin typeface="+mj-lt"/>
                </a:rPr>
                <a:t>명 </a:t>
              </a:r>
              <a:r>
                <a:rPr lang="ko-KR" altLang="en-US" sz="1400" b="1" dirty="0" smtClean="0">
                  <a:latin typeface="+mj-lt"/>
                </a:rPr>
                <a:t>참가</a:t>
              </a:r>
              <a:r>
                <a:rPr lang="en-US" altLang="ko-KR" sz="1400" b="1" dirty="0" smtClean="0">
                  <a:latin typeface="+mj-lt"/>
                </a:rPr>
                <a:t>(</a:t>
              </a:r>
              <a:r>
                <a:rPr lang="ko-KR" altLang="en-US" sz="1400" b="1" dirty="0" smtClean="0">
                  <a:latin typeface="+mj-lt"/>
                </a:rPr>
                <a:t>우수선수</a:t>
              </a:r>
              <a:r>
                <a:rPr lang="en-US" altLang="ko-KR" sz="1400" b="1" dirty="0" smtClean="0">
                  <a:latin typeface="+mj-lt"/>
                </a:rPr>
                <a:t>20</a:t>
              </a:r>
              <a:r>
                <a:rPr lang="ko-KR" altLang="en-US" sz="1400" b="1" dirty="0" smtClean="0">
                  <a:latin typeface="+mj-lt"/>
                </a:rPr>
                <a:t>명</a:t>
              </a:r>
              <a:r>
                <a:rPr lang="en-US" altLang="ko-KR" sz="1400" b="1" dirty="0" smtClean="0">
                  <a:latin typeface="+mj-lt"/>
                </a:rPr>
                <a:t>)</a:t>
              </a:r>
              <a:endParaRPr lang="ko-KR" altLang="en-US" sz="1400" b="1" dirty="0">
                <a:latin typeface="+mj-lt"/>
              </a:endParaRPr>
            </a:p>
            <a:p>
              <a:pPr fontAlgn="base"/>
              <a:r>
                <a:rPr lang="ko-KR" altLang="en-US" sz="1400" b="1" dirty="0" smtClean="0">
                  <a:latin typeface="+mj-lt"/>
                </a:rPr>
                <a:t>일반관람객 </a:t>
              </a:r>
              <a:r>
                <a:rPr lang="en-US" altLang="ko-KR" sz="1400" b="1" dirty="0" smtClean="0">
                  <a:latin typeface="+mj-lt"/>
                </a:rPr>
                <a:t>10,000</a:t>
              </a:r>
              <a:r>
                <a:rPr lang="ko-KR" altLang="en-US" sz="1400" b="1" dirty="0">
                  <a:latin typeface="+mj-lt"/>
                </a:rPr>
                <a:t>명</a:t>
              </a:r>
            </a:p>
          </p:txBody>
        </p:sp>
      </p:grpSp>
      <p:sp>
        <p:nvSpPr>
          <p:cNvPr id="43" name="TextBox 42"/>
          <p:cNvSpPr txBox="1"/>
          <p:nvPr/>
        </p:nvSpPr>
        <p:spPr>
          <a:xfrm>
            <a:off x="923896" y="4784816"/>
            <a:ext cx="1237096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dist"/>
            <a:r>
              <a:rPr lang="ko-KR" altLang="en-US" sz="1400" b="1" dirty="0" smtClean="0">
                <a:ln>
                  <a:solidFill>
                    <a:schemeClr val="bg1">
                      <a:alpha val="0"/>
                    </a:schemeClr>
                  </a:solidFill>
                </a:ln>
                <a:solidFill>
                  <a:srgbClr val="0066CC"/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</a:rPr>
              <a:t>사업비</a:t>
            </a:r>
            <a:endParaRPr lang="ko-KR" altLang="en-US" sz="1400" b="1" dirty="0">
              <a:ln>
                <a:solidFill>
                  <a:schemeClr val="bg1">
                    <a:alpha val="0"/>
                  </a:schemeClr>
                </a:solidFill>
              </a:ln>
              <a:solidFill>
                <a:srgbClr val="0066CC"/>
              </a:solidFill>
              <a:latin typeface="나눔바른고딕" panose="020B0603020101020101" pitchFamily="50" charset="-127"/>
              <a:ea typeface="나눔바른고딕" panose="020B0603020101020101" pitchFamily="50" charset="-127"/>
            </a:endParaRPr>
          </a:p>
        </p:txBody>
      </p:sp>
      <p:sp>
        <p:nvSpPr>
          <p:cNvPr id="45" name="직사각형 44"/>
          <p:cNvSpPr/>
          <p:nvPr/>
        </p:nvSpPr>
        <p:spPr>
          <a:xfrm>
            <a:off x="2535750" y="4793017"/>
            <a:ext cx="4229101" cy="30777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fontAlgn="base"/>
            <a:r>
              <a:rPr lang="en-US" altLang="ko-KR" sz="1400" b="1" dirty="0" smtClean="0">
                <a:latin typeface="+mj-lt"/>
              </a:rPr>
              <a:t>280</a:t>
            </a:r>
            <a:r>
              <a:rPr lang="ko-KR" altLang="en-US" sz="1400" b="1" dirty="0" err="1" smtClean="0">
                <a:latin typeface="+mj-lt"/>
              </a:rPr>
              <a:t>백만원</a:t>
            </a:r>
            <a:r>
              <a:rPr lang="ko-KR" altLang="en-US" sz="1400" b="1" dirty="0" smtClean="0">
                <a:latin typeface="+mj-lt"/>
              </a:rPr>
              <a:t> </a:t>
            </a:r>
            <a:r>
              <a:rPr lang="en-US" altLang="ko-KR" sz="1400" b="1" dirty="0" smtClean="0">
                <a:latin typeface="+mj-lt"/>
              </a:rPr>
              <a:t>(</a:t>
            </a:r>
            <a:r>
              <a:rPr lang="ko-KR" altLang="en-US" sz="1400" b="1" dirty="0" smtClean="0">
                <a:latin typeface="+mj-lt"/>
              </a:rPr>
              <a:t>국비</a:t>
            </a:r>
            <a:r>
              <a:rPr lang="en-US" altLang="ko-KR" sz="1400" b="1" dirty="0" smtClean="0">
                <a:latin typeface="+mj-lt"/>
              </a:rPr>
              <a:t>100   </a:t>
            </a:r>
            <a:r>
              <a:rPr lang="ko-KR" altLang="en-US" sz="1400" b="1" dirty="0" smtClean="0">
                <a:latin typeface="+mj-lt"/>
              </a:rPr>
              <a:t>지방비</a:t>
            </a:r>
            <a:r>
              <a:rPr lang="en-US" altLang="ko-KR" sz="1400" b="1" dirty="0" smtClean="0">
                <a:latin typeface="+mj-lt"/>
              </a:rPr>
              <a:t>180)</a:t>
            </a:r>
            <a:endParaRPr lang="ko-KR" altLang="en-US" sz="1400" b="1" dirty="0">
              <a:latin typeface="+mj-lt"/>
            </a:endParaRPr>
          </a:p>
        </p:txBody>
      </p:sp>
      <p:sp>
        <p:nvSpPr>
          <p:cNvPr id="47" name="TextBox 46"/>
          <p:cNvSpPr txBox="1"/>
          <p:nvPr/>
        </p:nvSpPr>
        <p:spPr>
          <a:xfrm>
            <a:off x="933323" y="5838141"/>
            <a:ext cx="1237096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dist"/>
            <a:r>
              <a:rPr lang="ko-KR" altLang="en-US" sz="1400" b="1" spc="-150" dirty="0" smtClean="0">
                <a:ln>
                  <a:solidFill>
                    <a:schemeClr val="bg1">
                      <a:alpha val="0"/>
                    </a:schemeClr>
                  </a:solidFill>
                </a:ln>
                <a:solidFill>
                  <a:srgbClr val="0066CC"/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</a:rPr>
              <a:t>주최</a:t>
            </a:r>
            <a:r>
              <a:rPr lang="en-US" altLang="ko-KR" sz="1400" b="1" spc="-150" dirty="0" smtClean="0">
                <a:ln>
                  <a:solidFill>
                    <a:schemeClr val="bg1">
                      <a:alpha val="0"/>
                    </a:schemeClr>
                  </a:solidFill>
                </a:ln>
                <a:solidFill>
                  <a:srgbClr val="0066CC"/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</a:rPr>
              <a:t>/</a:t>
            </a:r>
            <a:r>
              <a:rPr lang="ko-KR" altLang="en-US" sz="1400" b="1" spc="-150" dirty="0" smtClean="0">
                <a:ln>
                  <a:solidFill>
                    <a:schemeClr val="bg1">
                      <a:alpha val="0"/>
                    </a:schemeClr>
                  </a:solidFill>
                </a:ln>
                <a:solidFill>
                  <a:srgbClr val="0066CC"/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</a:rPr>
              <a:t>주관</a:t>
            </a:r>
            <a:r>
              <a:rPr lang="en-US" altLang="ko-KR" sz="1400" b="1" spc="-150" dirty="0" smtClean="0">
                <a:ln>
                  <a:solidFill>
                    <a:schemeClr val="bg1">
                      <a:alpha val="0"/>
                    </a:schemeClr>
                  </a:solidFill>
                </a:ln>
                <a:solidFill>
                  <a:srgbClr val="0066CC"/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</a:rPr>
              <a:t>/</a:t>
            </a:r>
            <a:r>
              <a:rPr lang="ko-KR" altLang="en-US" sz="1400" b="1" spc="-150" dirty="0" smtClean="0">
                <a:ln>
                  <a:solidFill>
                    <a:schemeClr val="bg1">
                      <a:alpha val="0"/>
                    </a:schemeClr>
                  </a:solidFill>
                </a:ln>
                <a:solidFill>
                  <a:srgbClr val="0066CC"/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</a:rPr>
              <a:t>후원</a:t>
            </a:r>
            <a:endParaRPr lang="ko-KR" altLang="en-US" sz="1400" b="1" spc="-150" dirty="0">
              <a:ln>
                <a:solidFill>
                  <a:schemeClr val="bg1">
                    <a:alpha val="0"/>
                  </a:schemeClr>
                </a:solidFill>
              </a:ln>
              <a:solidFill>
                <a:srgbClr val="0066CC"/>
              </a:solidFill>
              <a:latin typeface="나눔바른고딕" panose="020B0603020101020101" pitchFamily="50" charset="-127"/>
              <a:ea typeface="나눔바른고딕" panose="020B0603020101020101" pitchFamily="50" charset="-127"/>
            </a:endParaRPr>
          </a:p>
        </p:txBody>
      </p:sp>
      <p:sp>
        <p:nvSpPr>
          <p:cNvPr id="49" name="직사각형 48"/>
          <p:cNvSpPr/>
          <p:nvPr/>
        </p:nvSpPr>
        <p:spPr>
          <a:xfrm>
            <a:off x="2507469" y="5808600"/>
            <a:ext cx="6864725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fontAlgn="base"/>
            <a:r>
              <a:rPr lang="ko-KR" altLang="en-US" sz="1400" b="1" dirty="0"/>
              <a:t>포항시</a:t>
            </a:r>
            <a:r>
              <a:rPr lang="en-US" altLang="ko-KR" sz="1400" b="1" dirty="0"/>
              <a:t>, (</a:t>
            </a:r>
            <a:r>
              <a:rPr lang="ko-KR" altLang="en-US" sz="1400" b="1" dirty="0"/>
              <a:t>사</a:t>
            </a:r>
            <a:r>
              <a:rPr lang="en-US" altLang="ko-KR" sz="1400" b="1" dirty="0"/>
              <a:t>)</a:t>
            </a:r>
            <a:r>
              <a:rPr lang="ko-KR" altLang="en-US" sz="1400" b="1" dirty="0"/>
              <a:t>대한패러글라이딩협회</a:t>
            </a:r>
            <a:r>
              <a:rPr lang="en-US" altLang="ko-KR" sz="1400" b="1" dirty="0" smtClean="0"/>
              <a:t>/</a:t>
            </a:r>
            <a:r>
              <a:rPr lang="ko-KR" altLang="en-US" sz="1400" b="1" dirty="0" smtClean="0"/>
              <a:t>포항시패러글라이딩협회</a:t>
            </a:r>
            <a:r>
              <a:rPr lang="en-US" altLang="ko-KR" sz="1400" b="1" dirty="0"/>
              <a:t>/ </a:t>
            </a:r>
            <a:endParaRPr lang="en-US" altLang="ko-KR" sz="1400" b="1" dirty="0" smtClean="0"/>
          </a:p>
          <a:p>
            <a:pPr fontAlgn="base"/>
            <a:r>
              <a:rPr lang="ko-KR" altLang="en-US" sz="1400" b="1" dirty="0" smtClean="0"/>
              <a:t>문화체육관광부</a:t>
            </a:r>
            <a:r>
              <a:rPr lang="en-US" altLang="ko-KR" sz="1400" b="1" dirty="0"/>
              <a:t>, </a:t>
            </a:r>
            <a:r>
              <a:rPr lang="ko-KR" altLang="en-US" sz="1400" b="1" dirty="0"/>
              <a:t>경상북도</a:t>
            </a:r>
            <a:r>
              <a:rPr lang="en-US" altLang="ko-KR" sz="1400" b="1" dirty="0"/>
              <a:t>, </a:t>
            </a:r>
            <a:r>
              <a:rPr lang="ko-KR" altLang="en-US" sz="1400" b="1" dirty="0"/>
              <a:t>포항시 </a:t>
            </a:r>
          </a:p>
        </p:txBody>
      </p:sp>
      <p:pic>
        <p:nvPicPr>
          <p:cNvPr id="30" name="그림 29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617527" y="246617"/>
            <a:ext cx="1058223" cy="988065"/>
          </a:xfrm>
          <a:prstGeom prst="rect">
            <a:avLst/>
          </a:prstGeom>
        </p:spPr>
      </p:pic>
      <p:pic>
        <p:nvPicPr>
          <p:cNvPr id="31" name="그림 30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061688" y="228248"/>
            <a:ext cx="673068" cy="332718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234925275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8" name="그림 27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-1"/>
            <a:ext cx="9900014" cy="2252253"/>
          </a:xfrm>
          <a:prstGeom prst="rect">
            <a:avLst/>
          </a:prstGeom>
        </p:spPr>
      </p:pic>
      <p:pic>
        <p:nvPicPr>
          <p:cNvPr id="29" name="그림 28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037914" y="740650"/>
            <a:ext cx="2303161" cy="926786"/>
          </a:xfrm>
          <a:prstGeom prst="rect">
            <a:avLst/>
          </a:prstGeom>
        </p:spPr>
      </p:pic>
      <p:sp>
        <p:nvSpPr>
          <p:cNvPr id="2" name="슬라이드 번호 개체 틀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8AB6585-171A-423D-B2B8-9972AF1198C5}" type="slidenum">
              <a:rPr lang="ko-KR" altLang="en-US" sz="1100" smtClean="0"/>
              <a:pPr/>
              <a:t>7</a:t>
            </a:fld>
            <a:endParaRPr lang="ko-KR" altLang="en-US" sz="1100" dirty="0"/>
          </a:p>
        </p:txBody>
      </p:sp>
      <p:pic>
        <p:nvPicPr>
          <p:cNvPr id="8" name="그림 7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617527" y="246617"/>
            <a:ext cx="1058223" cy="988065"/>
          </a:xfrm>
          <a:prstGeom prst="rect">
            <a:avLst/>
          </a:prstGeom>
        </p:spPr>
      </p:pic>
      <p:pic>
        <p:nvPicPr>
          <p:cNvPr id="9" name="그림 8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061688" y="228248"/>
            <a:ext cx="673068" cy="332718"/>
          </a:xfrm>
          <a:prstGeom prst="rect">
            <a:avLst/>
          </a:prstGeom>
          <a:noFill/>
          <a:ln>
            <a:noFill/>
          </a:ln>
        </p:spPr>
      </p:pic>
      <p:sp>
        <p:nvSpPr>
          <p:cNvPr id="10" name="직사각형 9"/>
          <p:cNvSpPr/>
          <p:nvPr/>
        </p:nvSpPr>
        <p:spPr>
          <a:xfrm>
            <a:off x="796322" y="2665333"/>
            <a:ext cx="7612387" cy="208518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fontAlgn="base">
              <a:spcBef>
                <a:spcPts val="300"/>
              </a:spcBef>
            </a:pPr>
            <a:r>
              <a:rPr lang="en-US" altLang="ko-KR" sz="1400" b="1" dirty="0" smtClean="0">
                <a:latin typeface="+mj-lt"/>
              </a:rPr>
              <a:t>- </a:t>
            </a:r>
            <a:r>
              <a:rPr lang="ko-KR" altLang="en-US" sz="1400" b="1" dirty="0" smtClean="0">
                <a:latin typeface="+mj-lt"/>
              </a:rPr>
              <a:t>흥해 </a:t>
            </a:r>
            <a:r>
              <a:rPr lang="ko-KR" altLang="en-US" sz="1400" b="1" dirty="0" err="1" smtClean="0">
                <a:latin typeface="+mj-lt"/>
              </a:rPr>
              <a:t>칠포</a:t>
            </a:r>
            <a:r>
              <a:rPr lang="ko-KR" altLang="en-US" sz="1400" b="1" dirty="0" smtClean="0">
                <a:latin typeface="+mj-lt"/>
              </a:rPr>
              <a:t> </a:t>
            </a:r>
            <a:r>
              <a:rPr lang="ko-KR" altLang="en-US" sz="1400" b="1" dirty="0" err="1" smtClean="0">
                <a:latin typeface="+mj-lt"/>
              </a:rPr>
              <a:t>활공장</a:t>
            </a:r>
            <a:r>
              <a:rPr lang="ko-KR" altLang="en-US" sz="1400" b="1" dirty="0" smtClean="0">
                <a:latin typeface="+mj-lt"/>
              </a:rPr>
              <a:t> 설치공사 </a:t>
            </a:r>
            <a:r>
              <a:rPr lang="en-US" altLang="ko-KR" sz="1400" b="1" dirty="0" smtClean="0">
                <a:latin typeface="+mj-lt"/>
              </a:rPr>
              <a:t>: 2018. 06 ~ 2019. 06</a:t>
            </a:r>
          </a:p>
          <a:p>
            <a:pPr marL="171450" indent="-171450" fontAlgn="base">
              <a:spcBef>
                <a:spcPts val="300"/>
              </a:spcBef>
              <a:buFontTx/>
              <a:buChar char="-"/>
            </a:pPr>
            <a:r>
              <a:rPr lang="en-US" altLang="ko-KR" sz="1400" b="1" dirty="0" smtClean="0"/>
              <a:t>FAI 2019 </a:t>
            </a:r>
            <a:r>
              <a:rPr lang="ko-KR" altLang="en-US" sz="1400" b="1" dirty="0" smtClean="0"/>
              <a:t>월드컵대회 한국개최 승인 </a:t>
            </a:r>
            <a:r>
              <a:rPr lang="en-US" altLang="ko-KR" sz="1400" b="1" dirty="0" smtClean="0"/>
              <a:t>: 2018. 12</a:t>
            </a:r>
          </a:p>
          <a:p>
            <a:pPr marL="171450" indent="-171450" fontAlgn="base">
              <a:spcBef>
                <a:spcPts val="300"/>
              </a:spcBef>
              <a:buFontTx/>
              <a:buChar char="-"/>
            </a:pPr>
            <a:r>
              <a:rPr lang="ko-KR" altLang="en-US" sz="1400" b="1" dirty="0" smtClean="0"/>
              <a:t>대회유치 사전협의 및 국비확보관련 </a:t>
            </a:r>
            <a:r>
              <a:rPr lang="ko-KR" altLang="en-US" sz="1400" b="1" dirty="0" err="1" smtClean="0"/>
              <a:t>문체부</a:t>
            </a:r>
            <a:r>
              <a:rPr lang="ko-KR" altLang="en-US" sz="1400" b="1" dirty="0" smtClean="0"/>
              <a:t> 방문 </a:t>
            </a:r>
            <a:r>
              <a:rPr lang="en-US" altLang="ko-KR" sz="1400" b="1" dirty="0" smtClean="0"/>
              <a:t>: 2019. 03. 12</a:t>
            </a:r>
            <a:endParaRPr lang="en-US" altLang="ko-KR" sz="1400" b="1" dirty="0">
              <a:latin typeface="+mj-lt"/>
            </a:endParaRPr>
          </a:p>
          <a:p>
            <a:pPr marL="171450" indent="-171450" fontAlgn="base">
              <a:spcBef>
                <a:spcPts val="300"/>
              </a:spcBef>
              <a:buFontTx/>
              <a:buChar char="-"/>
            </a:pPr>
            <a:r>
              <a:rPr lang="en-US" altLang="ko-KR" sz="1400" b="1" dirty="0" smtClean="0"/>
              <a:t>2019</a:t>
            </a:r>
            <a:r>
              <a:rPr lang="ko-KR" altLang="en-US" sz="1400" b="1" dirty="0" smtClean="0"/>
              <a:t>패러글라이딩 월드컵대회 유치신청 </a:t>
            </a:r>
            <a:r>
              <a:rPr lang="en-US" altLang="ko-KR" sz="1400" b="1" dirty="0" smtClean="0"/>
              <a:t>: 2019. 03. 14 (</a:t>
            </a:r>
            <a:r>
              <a:rPr lang="ko-KR" altLang="en-US" sz="1400" b="1" dirty="0" smtClean="0"/>
              <a:t>사</a:t>
            </a:r>
            <a:r>
              <a:rPr lang="en-US" altLang="ko-KR" sz="1400" b="1" dirty="0" smtClean="0"/>
              <a:t>)</a:t>
            </a:r>
            <a:r>
              <a:rPr lang="ko-KR" altLang="en-US" sz="1400" b="1" dirty="0" smtClean="0"/>
              <a:t>대한패러글라이딩협회</a:t>
            </a:r>
            <a:endParaRPr lang="en-US" altLang="ko-KR" sz="1400" b="1" dirty="0">
              <a:latin typeface="+mj-lt"/>
            </a:endParaRPr>
          </a:p>
          <a:p>
            <a:pPr marL="171450" indent="-171450" fontAlgn="base">
              <a:spcBef>
                <a:spcPts val="300"/>
              </a:spcBef>
              <a:buFontTx/>
              <a:buChar char="-"/>
            </a:pPr>
            <a:r>
              <a:rPr lang="ko-KR" altLang="en-US" sz="1400" b="1" dirty="0" smtClean="0">
                <a:latin typeface="+mj-lt"/>
              </a:rPr>
              <a:t>대회조직위원회구성 </a:t>
            </a:r>
            <a:r>
              <a:rPr lang="en-US" altLang="ko-KR" sz="1400" b="1" dirty="0" smtClean="0">
                <a:latin typeface="+mj-lt"/>
              </a:rPr>
              <a:t>: 2019. 04</a:t>
            </a:r>
          </a:p>
          <a:p>
            <a:pPr marL="171450" indent="-171450" fontAlgn="base">
              <a:spcBef>
                <a:spcPts val="300"/>
              </a:spcBef>
              <a:buFontTx/>
              <a:buChar char="-"/>
            </a:pPr>
            <a:r>
              <a:rPr lang="ko-KR" altLang="en-US" sz="1400" b="1" dirty="0" err="1" smtClean="0">
                <a:latin typeface="+mj-lt"/>
              </a:rPr>
              <a:t>지자체</a:t>
            </a:r>
            <a:r>
              <a:rPr lang="ko-KR" altLang="en-US" sz="1400" b="1" dirty="0" smtClean="0">
                <a:latin typeface="+mj-lt"/>
              </a:rPr>
              <a:t> 개최 국제경기대회 공모사업</a:t>
            </a:r>
            <a:r>
              <a:rPr lang="en-US" altLang="ko-KR" sz="1400" b="1" dirty="0" smtClean="0">
                <a:latin typeface="+mj-lt"/>
              </a:rPr>
              <a:t>(2</a:t>
            </a:r>
            <a:r>
              <a:rPr lang="ko-KR" altLang="en-US" sz="1400" b="1" dirty="0" smtClean="0">
                <a:latin typeface="+mj-lt"/>
              </a:rPr>
              <a:t>차</a:t>
            </a:r>
            <a:r>
              <a:rPr lang="en-US" altLang="ko-KR" sz="1400" b="1" dirty="0" smtClean="0">
                <a:latin typeface="+mj-lt"/>
              </a:rPr>
              <a:t>)</a:t>
            </a:r>
            <a:r>
              <a:rPr lang="ko-KR" altLang="en-US" sz="1400" b="1" dirty="0" smtClean="0">
                <a:latin typeface="+mj-lt"/>
              </a:rPr>
              <a:t>신청 </a:t>
            </a:r>
            <a:r>
              <a:rPr lang="en-US" altLang="ko-KR" sz="1400" b="1" dirty="0" smtClean="0">
                <a:latin typeface="+mj-lt"/>
              </a:rPr>
              <a:t>: 2019. 04. 10(</a:t>
            </a:r>
            <a:r>
              <a:rPr lang="ko-KR" altLang="en-US" sz="1400" b="1" dirty="0" smtClean="0">
                <a:latin typeface="+mj-lt"/>
              </a:rPr>
              <a:t>문화체육관광부</a:t>
            </a:r>
            <a:r>
              <a:rPr lang="en-US" altLang="ko-KR" sz="1400" b="1" dirty="0" smtClean="0">
                <a:latin typeface="+mj-lt"/>
              </a:rPr>
              <a:t>)</a:t>
            </a:r>
          </a:p>
          <a:p>
            <a:pPr fontAlgn="base">
              <a:spcBef>
                <a:spcPts val="300"/>
              </a:spcBef>
            </a:pPr>
            <a:r>
              <a:rPr lang="en-US" altLang="ko-KR" sz="1400" dirty="0" smtClean="0">
                <a:latin typeface="08서울남산체 M" pitchFamily="18" charset="-127"/>
                <a:ea typeface="08서울남산체 M" pitchFamily="18" charset="-127"/>
              </a:rPr>
              <a:t>  ※ </a:t>
            </a:r>
            <a:r>
              <a:rPr lang="ko-KR" altLang="en-US" sz="1400" b="1" dirty="0" smtClean="0">
                <a:latin typeface="+mj-lt"/>
              </a:rPr>
              <a:t>심사결과 선정 </a:t>
            </a:r>
            <a:r>
              <a:rPr lang="en-US" altLang="ko-KR" sz="1400" b="1" dirty="0" smtClean="0">
                <a:latin typeface="+mj-lt"/>
              </a:rPr>
              <a:t>: 2019. 04. 17</a:t>
            </a:r>
          </a:p>
          <a:p>
            <a:pPr marL="171450" indent="-171450" fontAlgn="base">
              <a:spcBef>
                <a:spcPts val="300"/>
              </a:spcBef>
              <a:buFontTx/>
              <a:buChar char="-"/>
            </a:pPr>
            <a:r>
              <a:rPr lang="ko-KR" altLang="en-US" sz="1400" b="1" dirty="0" smtClean="0">
                <a:latin typeface="+mj-lt"/>
              </a:rPr>
              <a:t>국제대회지원 도비 교부내시 </a:t>
            </a:r>
            <a:r>
              <a:rPr lang="en-US" altLang="ko-KR" sz="1400" b="1" dirty="0" smtClean="0">
                <a:latin typeface="+mj-lt"/>
              </a:rPr>
              <a:t>: 2019. 04. 11(2019. 05. 09 </a:t>
            </a:r>
            <a:r>
              <a:rPr lang="ko-KR" altLang="en-US" sz="1400" b="1" dirty="0" smtClean="0">
                <a:latin typeface="+mj-lt"/>
              </a:rPr>
              <a:t>확정</a:t>
            </a:r>
            <a:r>
              <a:rPr lang="en-US" altLang="ko-KR" sz="1400" b="1" dirty="0" smtClean="0">
                <a:latin typeface="+mj-lt"/>
              </a:rPr>
              <a:t>)</a:t>
            </a:r>
          </a:p>
        </p:txBody>
      </p:sp>
      <p:sp>
        <p:nvSpPr>
          <p:cNvPr id="11" name="직사각형 10"/>
          <p:cNvSpPr/>
          <p:nvPr/>
        </p:nvSpPr>
        <p:spPr>
          <a:xfrm>
            <a:off x="654919" y="2300191"/>
            <a:ext cx="1645221" cy="30777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fontAlgn="base"/>
            <a:r>
              <a:rPr lang="ko-KR" altLang="en-US" sz="1400" b="1" dirty="0" smtClean="0">
                <a:solidFill>
                  <a:srgbClr val="0066CC"/>
                </a:solidFill>
                <a:latin typeface="+mj-lt"/>
              </a:rPr>
              <a:t>추진경위</a:t>
            </a:r>
            <a:endParaRPr lang="ko-KR" altLang="en-US" sz="1400" b="1" dirty="0">
              <a:solidFill>
                <a:srgbClr val="0066CC"/>
              </a:solidFill>
              <a:latin typeface="+mj-lt"/>
            </a:endParaRPr>
          </a:p>
        </p:txBody>
      </p:sp>
      <p:pic>
        <p:nvPicPr>
          <p:cNvPr id="12" name="그림 11"/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531309" y="4815655"/>
            <a:ext cx="1971092" cy="1482426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</p:spPr>
      </p:pic>
      <p:pic>
        <p:nvPicPr>
          <p:cNvPr id="13" name="그림 12"/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43379" y="4815655"/>
            <a:ext cx="3365172" cy="1482426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</p:spPr>
      </p:pic>
      <p:sp>
        <p:nvSpPr>
          <p:cNvPr id="14" name="직사각형 13"/>
          <p:cNvSpPr/>
          <p:nvPr/>
        </p:nvSpPr>
        <p:spPr>
          <a:xfrm>
            <a:off x="1043379" y="6298447"/>
            <a:ext cx="3365172" cy="27699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 fontAlgn="base">
              <a:spcBef>
                <a:spcPts val="300"/>
              </a:spcBef>
            </a:pPr>
            <a:r>
              <a:rPr lang="en-US" altLang="ko-KR" sz="1200" b="1" dirty="0" smtClean="0">
                <a:latin typeface="+mj-lt"/>
              </a:rPr>
              <a:t>PGAWC</a:t>
            </a:r>
            <a:r>
              <a:rPr lang="ko-KR" altLang="en-US" sz="1200" b="1" dirty="0" smtClean="0">
                <a:latin typeface="+mj-lt"/>
              </a:rPr>
              <a:t>포항개최 승인</a:t>
            </a:r>
            <a:endParaRPr lang="en-US" altLang="ko-KR" sz="1200" b="1" dirty="0" smtClean="0">
              <a:latin typeface="+mj-lt"/>
            </a:endParaRPr>
          </a:p>
        </p:txBody>
      </p:sp>
      <p:sp>
        <p:nvSpPr>
          <p:cNvPr id="15" name="직사각형 14"/>
          <p:cNvSpPr/>
          <p:nvPr/>
        </p:nvSpPr>
        <p:spPr>
          <a:xfrm>
            <a:off x="4408551" y="6298447"/>
            <a:ext cx="2093850" cy="4616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 fontAlgn="base">
              <a:spcBef>
                <a:spcPts val="300"/>
              </a:spcBef>
            </a:pPr>
            <a:r>
              <a:rPr lang="ko-KR" altLang="en-US" sz="1200" b="1" dirty="0"/>
              <a:t>세계패러글라이딩 조직위원회 우가 위원</a:t>
            </a:r>
            <a:endParaRPr lang="en-US" altLang="ko-KR" sz="1200" b="1" dirty="0"/>
          </a:p>
        </p:txBody>
      </p:sp>
    </p:spTree>
    <p:extLst>
      <p:ext uri="{BB962C8B-B14F-4D97-AF65-F5344CB8AC3E}">
        <p14:creationId xmlns:p14="http://schemas.microsoft.com/office/powerpoint/2010/main" val="51880060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그림 7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-1"/>
            <a:ext cx="9900014" cy="2252253"/>
          </a:xfrm>
          <a:prstGeom prst="rect">
            <a:avLst/>
          </a:prstGeom>
        </p:spPr>
      </p:pic>
      <p:pic>
        <p:nvPicPr>
          <p:cNvPr id="9" name="그림 8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037914" y="740650"/>
            <a:ext cx="2303161" cy="926786"/>
          </a:xfrm>
          <a:prstGeom prst="rect">
            <a:avLst/>
          </a:prstGeom>
        </p:spPr>
      </p:pic>
      <p:sp>
        <p:nvSpPr>
          <p:cNvPr id="2" name="슬라이드 번호 개체 틀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8AB6585-171A-423D-B2B8-9972AF1198C5}" type="slidenum">
              <a:rPr lang="ko-KR" altLang="en-US" smtClean="0"/>
              <a:pPr/>
              <a:t>8</a:t>
            </a:fld>
            <a:endParaRPr lang="ko-KR" altLang="en-US" dirty="0"/>
          </a:p>
        </p:txBody>
      </p:sp>
      <p:graphicFrame>
        <p:nvGraphicFramePr>
          <p:cNvPr id="6" name="표 5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915238388"/>
              </p:ext>
            </p:extLst>
          </p:nvPr>
        </p:nvGraphicFramePr>
        <p:xfrm>
          <a:off x="896482" y="2771483"/>
          <a:ext cx="7924797" cy="3781715"/>
        </p:xfrm>
        <a:graphic>
          <a:graphicData uri="http://schemas.openxmlformats.org/drawingml/2006/table">
            <a:tbl>
              <a:tblPr/>
              <a:tblGrid>
                <a:gridCol w="528908"/>
                <a:gridCol w="1983499"/>
                <a:gridCol w="405127"/>
                <a:gridCol w="405127"/>
                <a:gridCol w="405127"/>
                <a:gridCol w="405127"/>
                <a:gridCol w="405127"/>
                <a:gridCol w="405127"/>
                <a:gridCol w="405127"/>
                <a:gridCol w="394157"/>
                <a:gridCol w="221112"/>
                <a:gridCol w="491014"/>
                <a:gridCol w="254837"/>
                <a:gridCol w="405127"/>
                <a:gridCol w="405127"/>
                <a:gridCol w="405127"/>
              </a:tblGrid>
              <a:tr h="294901">
                <a:tc rowSpan="2"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1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400" b="1" kern="0" spc="0" dirty="0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NO.</a:t>
                      </a:r>
                    </a:p>
                  </a:txBody>
                  <a:tcPr marT="17907" marB="17907" anchor="ctr">
                    <a:lnL w="7112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112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112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2">
                        <a:lumMod val="90000"/>
                      </a:schemeClr>
                    </a:solidFill>
                  </a:tcPr>
                </a:tc>
                <a:tc rowSpan="2"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1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400" b="1" kern="0" spc="0" dirty="0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주요 과업</a:t>
                      </a:r>
                    </a:p>
                  </a:txBody>
                  <a:tcPr marT="17907" marB="17907" anchor="ctr">
                    <a:lnL w="7112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112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112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2">
                        <a:lumMod val="90000"/>
                      </a:schemeClr>
                    </a:solidFill>
                  </a:tcPr>
                </a:tc>
                <a:tc gridSpan="14"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1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altLang="ko-KR" sz="1400" b="1" kern="0" spc="0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2019</a:t>
                      </a:r>
                      <a:r>
                        <a:rPr lang="ko-KR" altLang="en-US" sz="1400" b="1" kern="0" spc="0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년</a:t>
                      </a:r>
                    </a:p>
                  </a:txBody>
                  <a:tcPr marT="17907" marB="17907" anchor="ctr">
                    <a:lnL w="7112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112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2">
                        <a:lumMod val="90000"/>
                      </a:schemeClr>
                    </a:solidFill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</a:tr>
              <a:tr h="593133"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1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400" b="1" kern="0" spc="0" dirty="0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1</a:t>
                      </a:r>
                    </a:p>
                  </a:txBody>
                  <a:tcPr marT="17907" marB="17907" anchor="ctr">
                    <a:lnL w="7112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112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2">
                        <a:lumMod val="9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1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400" b="1" kern="0" spc="0" dirty="0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2</a:t>
                      </a:r>
                    </a:p>
                  </a:txBody>
                  <a:tcPr marT="17907" marB="17907" anchor="ctr">
                    <a:lnL w="7112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112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2">
                        <a:lumMod val="9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1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400" b="1" kern="0" spc="0" dirty="0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3</a:t>
                      </a:r>
                    </a:p>
                  </a:txBody>
                  <a:tcPr marT="17907" marB="17907" anchor="ctr">
                    <a:lnL w="7112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112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2">
                        <a:lumMod val="9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1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400" b="1" kern="0" spc="0" dirty="0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4</a:t>
                      </a:r>
                    </a:p>
                  </a:txBody>
                  <a:tcPr marT="17907" marB="17907" anchor="ctr">
                    <a:lnL w="7112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112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2">
                        <a:lumMod val="9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1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400" b="1" kern="0" spc="0" dirty="0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5</a:t>
                      </a:r>
                    </a:p>
                  </a:txBody>
                  <a:tcPr marT="17907" marB="17907" anchor="ctr">
                    <a:lnL w="7112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112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2">
                        <a:lumMod val="9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1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400" b="1" kern="0" spc="0" dirty="0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6</a:t>
                      </a:r>
                    </a:p>
                  </a:txBody>
                  <a:tcPr marT="17907" marB="17907" anchor="ctr">
                    <a:lnL w="7112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112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2">
                        <a:lumMod val="9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1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400" b="1" kern="0" spc="0" dirty="0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7</a:t>
                      </a:r>
                    </a:p>
                  </a:txBody>
                  <a:tcPr marT="17907" marB="17907" anchor="ctr">
                    <a:lnL w="7112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112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2">
                        <a:lumMod val="90000"/>
                      </a:schemeClr>
                    </a:solidFill>
                  </a:tcPr>
                </a:tc>
                <a:tc gridSpan="2"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1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400" b="1" kern="0" spc="0" dirty="0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8</a:t>
                      </a:r>
                    </a:p>
                  </a:txBody>
                  <a:tcPr marT="17907" marB="17907" anchor="ctr">
                    <a:lnL w="7112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112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2">
                        <a:lumMod val="90000"/>
                      </a:schemeClr>
                    </a:solidFill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gridSpan="2"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1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400" b="1" kern="0" spc="0" dirty="0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9</a:t>
                      </a:r>
                    </a:p>
                  </a:txBody>
                  <a:tcPr marT="17907" marB="17907" anchor="ctr">
                    <a:lnL w="7112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112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2">
                        <a:lumMod val="90000"/>
                      </a:schemeClr>
                    </a:solidFill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1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400" b="1" kern="0" spc="0" dirty="0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10</a:t>
                      </a:r>
                    </a:p>
                  </a:txBody>
                  <a:tcPr marT="17907" marB="17907" anchor="ctr">
                    <a:lnL w="7112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112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2">
                        <a:lumMod val="9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1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400" b="1" kern="0" spc="0" dirty="0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11</a:t>
                      </a:r>
                    </a:p>
                  </a:txBody>
                  <a:tcPr marT="17907" marB="17907" anchor="ctr">
                    <a:lnL w="7112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112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2">
                        <a:lumMod val="9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1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400" b="1" kern="0" spc="0" dirty="0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12</a:t>
                      </a:r>
                    </a:p>
                  </a:txBody>
                  <a:tcPr marT="17907" marB="17907" anchor="ctr">
                    <a:lnL w="7112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2">
                        <a:lumMod val="90000"/>
                      </a:schemeClr>
                    </a:solidFill>
                  </a:tcPr>
                </a:tc>
              </a:tr>
              <a:tr h="413383"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1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100" b="1" kern="0" spc="-100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1</a:t>
                      </a:r>
                      <a:endParaRPr lang="en-US" sz="1100" b="1" kern="0" spc="0">
                        <a:solidFill>
                          <a:srgbClr val="000000"/>
                        </a:solidFill>
                        <a:effectLst/>
                        <a:latin typeface="+mn-ea"/>
                        <a:ea typeface="+mn-ea"/>
                      </a:endParaRPr>
                    </a:p>
                  </a:txBody>
                  <a:tcPr marT="17907" marB="17907" anchor="ctr">
                    <a:lnL w="7112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112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1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100" b="1" kern="0" spc="-100" dirty="0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대회 계획수립</a:t>
                      </a:r>
                      <a:endParaRPr lang="ko-KR" altLang="en-US" sz="1100" b="1" kern="0" spc="0" dirty="0">
                        <a:solidFill>
                          <a:srgbClr val="000000"/>
                        </a:solidFill>
                        <a:effectLst/>
                        <a:latin typeface="+mn-ea"/>
                        <a:ea typeface="+mn-ea"/>
                      </a:endParaRPr>
                    </a:p>
                  </a:txBody>
                  <a:tcPr marT="17907" marB="17907" anchor="ctr">
                    <a:lnL w="7112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112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1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ko-KR" altLang="en-US" sz="1100" b="1" kern="0" spc="0" dirty="0">
                        <a:solidFill>
                          <a:srgbClr val="000000"/>
                        </a:solidFill>
                        <a:effectLst/>
                        <a:latin typeface="+mn-ea"/>
                        <a:ea typeface="+mn-ea"/>
                      </a:endParaRPr>
                    </a:p>
                  </a:txBody>
                  <a:tcPr marT="17907" marB="17907" anchor="ctr">
                    <a:lnL w="7112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112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1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ko-KR" altLang="en-US" sz="1100" b="1" kern="0" spc="0" dirty="0">
                        <a:solidFill>
                          <a:srgbClr val="000000"/>
                        </a:solidFill>
                        <a:effectLst/>
                        <a:latin typeface="+mn-ea"/>
                        <a:ea typeface="+mn-ea"/>
                      </a:endParaRPr>
                    </a:p>
                  </a:txBody>
                  <a:tcPr marT="17907" marB="17907" anchor="ctr">
                    <a:lnL w="7112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112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1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100" b="1" kern="0" spc="-100" dirty="0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○</a:t>
                      </a:r>
                      <a:endParaRPr lang="ko-KR" altLang="en-US" sz="1100" b="1" kern="0" spc="0" dirty="0">
                        <a:solidFill>
                          <a:srgbClr val="000000"/>
                        </a:solidFill>
                        <a:effectLst/>
                        <a:latin typeface="+mn-ea"/>
                        <a:ea typeface="+mn-ea"/>
                      </a:endParaRPr>
                    </a:p>
                  </a:txBody>
                  <a:tcPr marT="17907" marB="17907" anchor="ctr">
                    <a:lnL w="7112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112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1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ko-KR" altLang="en-US" sz="1100" b="1" kern="0" spc="0" dirty="0">
                        <a:solidFill>
                          <a:srgbClr val="000000"/>
                        </a:solidFill>
                        <a:effectLst/>
                        <a:latin typeface="+mn-ea"/>
                        <a:ea typeface="+mn-ea"/>
                      </a:endParaRPr>
                    </a:p>
                  </a:txBody>
                  <a:tcPr marT="17907" marB="17907" anchor="ctr">
                    <a:lnL w="7112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112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1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ko-KR" altLang="en-US" sz="1100" b="1" kern="0" spc="0">
                        <a:solidFill>
                          <a:srgbClr val="000000"/>
                        </a:solidFill>
                        <a:effectLst/>
                        <a:latin typeface="+mn-ea"/>
                        <a:ea typeface="+mn-ea"/>
                      </a:endParaRPr>
                    </a:p>
                  </a:txBody>
                  <a:tcPr marT="17907" marB="17907" anchor="ctr">
                    <a:lnL w="7112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112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1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ko-KR" altLang="en-US" sz="1100" b="1" kern="0" spc="0">
                        <a:solidFill>
                          <a:srgbClr val="000000"/>
                        </a:solidFill>
                        <a:effectLst/>
                        <a:latin typeface="+mn-ea"/>
                        <a:ea typeface="+mn-ea"/>
                      </a:endParaRPr>
                    </a:p>
                  </a:txBody>
                  <a:tcPr marT="17907" marB="17907" anchor="ctr">
                    <a:lnL w="7112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112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1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ko-KR" altLang="en-US" sz="1100" b="1" kern="0" spc="0">
                        <a:solidFill>
                          <a:srgbClr val="000000"/>
                        </a:solidFill>
                        <a:effectLst/>
                        <a:latin typeface="+mn-ea"/>
                        <a:ea typeface="+mn-ea"/>
                      </a:endParaRPr>
                    </a:p>
                  </a:txBody>
                  <a:tcPr marT="17907" marB="17907" anchor="ctr">
                    <a:lnL w="7112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112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1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ko-KR" altLang="en-US" sz="1100" b="1" kern="0" spc="0">
                        <a:solidFill>
                          <a:srgbClr val="000000"/>
                        </a:solidFill>
                        <a:effectLst/>
                        <a:latin typeface="+mn-ea"/>
                        <a:ea typeface="+mn-ea"/>
                      </a:endParaRPr>
                    </a:p>
                  </a:txBody>
                  <a:tcPr marT="17907" marB="17907" anchor="ctr">
                    <a:lnL w="7112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112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rowSpan="7" gridSpan="2"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7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100" b="1" kern="0" spc="-100" dirty="0">
                          <a:solidFill>
                            <a:schemeClr val="tx1">
                              <a:lumMod val="95000"/>
                              <a:lumOff val="5000"/>
                            </a:schemeClr>
                          </a:solidFill>
                          <a:effectLst/>
                          <a:latin typeface="+mn-ea"/>
                          <a:ea typeface="+mn-ea"/>
                        </a:rPr>
                        <a:t>대회개최</a:t>
                      </a:r>
                      <a:endParaRPr lang="ko-KR" altLang="en-US" sz="1100" b="1" kern="0" spc="0" dirty="0">
                        <a:solidFill>
                          <a:schemeClr val="tx1">
                            <a:lumMod val="95000"/>
                            <a:lumOff val="5000"/>
                          </a:schemeClr>
                        </a:solidFill>
                        <a:effectLst/>
                        <a:latin typeface="+mn-ea"/>
                        <a:ea typeface="+mn-ea"/>
                      </a:endParaRPr>
                    </a:p>
                  </a:txBody>
                  <a:tcPr marT="17907" marB="17907" anchor="ctr">
                    <a:lnL w="7112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112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E6"/>
                    </a:solidFill>
                  </a:tcPr>
                </a:tc>
                <a:tc rowSpan="7"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1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ko-KR" altLang="en-US" sz="1100" b="1" kern="0" spc="0">
                        <a:solidFill>
                          <a:srgbClr val="000000"/>
                        </a:solidFill>
                        <a:effectLst/>
                        <a:latin typeface="+mn-ea"/>
                        <a:ea typeface="+mn-ea"/>
                      </a:endParaRPr>
                    </a:p>
                  </a:txBody>
                  <a:tcPr marT="17907" marB="17907" anchor="ctr">
                    <a:lnL w="7112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112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1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ko-KR" altLang="en-US" sz="1100" b="1" kern="0" spc="0">
                        <a:solidFill>
                          <a:srgbClr val="000000"/>
                        </a:solidFill>
                        <a:effectLst/>
                        <a:latin typeface="+mn-ea"/>
                        <a:ea typeface="+mn-ea"/>
                      </a:endParaRPr>
                    </a:p>
                  </a:txBody>
                  <a:tcPr marT="17907" marB="17907" anchor="ctr">
                    <a:lnL w="7112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112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1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ko-KR" altLang="en-US" sz="1100" b="1" kern="0" spc="0">
                        <a:solidFill>
                          <a:srgbClr val="000000"/>
                        </a:solidFill>
                        <a:effectLst/>
                        <a:latin typeface="+mn-ea"/>
                        <a:ea typeface="+mn-ea"/>
                      </a:endParaRPr>
                    </a:p>
                  </a:txBody>
                  <a:tcPr marT="17907" marB="17907" anchor="ctr">
                    <a:lnL w="7112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112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1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ko-KR" altLang="en-US" sz="1100" b="1" kern="0" spc="0">
                        <a:solidFill>
                          <a:srgbClr val="000000"/>
                        </a:solidFill>
                        <a:effectLst/>
                        <a:latin typeface="+mn-ea"/>
                        <a:ea typeface="+mn-ea"/>
                      </a:endParaRPr>
                    </a:p>
                  </a:txBody>
                  <a:tcPr marT="17907" marB="17907" anchor="ctr">
                    <a:lnL w="7112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413383"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1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100" b="1" kern="0" spc="-100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2</a:t>
                      </a:r>
                      <a:endParaRPr lang="en-US" sz="1100" b="1" kern="0" spc="0">
                        <a:solidFill>
                          <a:srgbClr val="000000"/>
                        </a:solidFill>
                        <a:effectLst/>
                        <a:latin typeface="+mn-ea"/>
                        <a:ea typeface="+mn-ea"/>
                      </a:endParaRPr>
                    </a:p>
                  </a:txBody>
                  <a:tcPr marT="17907" marB="17907" anchor="ctr">
                    <a:lnL w="7112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112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1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100" b="1" kern="0" spc="-100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대외 홍보</a:t>
                      </a:r>
                      <a:endParaRPr lang="ko-KR" altLang="en-US" sz="1100" b="1" kern="0" spc="0">
                        <a:solidFill>
                          <a:srgbClr val="000000"/>
                        </a:solidFill>
                        <a:effectLst/>
                        <a:latin typeface="+mn-ea"/>
                        <a:ea typeface="+mn-ea"/>
                      </a:endParaRPr>
                    </a:p>
                  </a:txBody>
                  <a:tcPr marT="17907" marB="17907" anchor="ctr">
                    <a:lnL w="7112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112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1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ko-KR" altLang="en-US" sz="1100" b="1" kern="0" spc="0" dirty="0">
                        <a:solidFill>
                          <a:srgbClr val="000000"/>
                        </a:solidFill>
                        <a:effectLst/>
                        <a:latin typeface="+mn-ea"/>
                        <a:ea typeface="+mn-ea"/>
                      </a:endParaRPr>
                    </a:p>
                  </a:txBody>
                  <a:tcPr marT="17907" marB="17907" anchor="ctr">
                    <a:lnL w="7112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112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1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ko-KR" altLang="en-US" sz="1100" b="1" kern="0" spc="0" dirty="0">
                        <a:solidFill>
                          <a:srgbClr val="000000"/>
                        </a:solidFill>
                        <a:effectLst/>
                        <a:latin typeface="+mn-ea"/>
                        <a:ea typeface="+mn-ea"/>
                      </a:endParaRPr>
                    </a:p>
                  </a:txBody>
                  <a:tcPr marT="17907" marB="17907" anchor="ctr">
                    <a:lnL w="7112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112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1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ko-KR" altLang="en-US" sz="1100" b="1" kern="0" spc="0" dirty="0">
                        <a:solidFill>
                          <a:srgbClr val="000000"/>
                        </a:solidFill>
                        <a:effectLst/>
                        <a:latin typeface="+mn-ea"/>
                        <a:ea typeface="+mn-ea"/>
                      </a:endParaRPr>
                    </a:p>
                  </a:txBody>
                  <a:tcPr marT="17907" marB="17907" anchor="ctr">
                    <a:lnL w="7112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112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1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100" b="1" kern="0" spc="-100" dirty="0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○</a:t>
                      </a:r>
                      <a:endParaRPr lang="ko-KR" altLang="en-US" sz="1100" b="1" kern="0" spc="0" dirty="0">
                        <a:solidFill>
                          <a:srgbClr val="000000"/>
                        </a:solidFill>
                        <a:effectLst/>
                        <a:latin typeface="+mn-ea"/>
                        <a:ea typeface="+mn-ea"/>
                      </a:endParaRPr>
                    </a:p>
                  </a:txBody>
                  <a:tcPr marT="17907" marB="17907" anchor="ctr">
                    <a:lnL w="7112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112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1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ko-KR" altLang="en-US" sz="1100" b="1" kern="0" spc="0" dirty="0">
                        <a:solidFill>
                          <a:srgbClr val="000000"/>
                        </a:solidFill>
                        <a:effectLst/>
                        <a:latin typeface="+mn-ea"/>
                        <a:ea typeface="+mn-ea"/>
                      </a:endParaRPr>
                    </a:p>
                  </a:txBody>
                  <a:tcPr marT="17907" marB="17907" anchor="ctr">
                    <a:lnL w="7112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112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1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ko-KR" altLang="en-US" sz="1100" b="1" kern="0" spc="0" dirty="0">
                        <a:solidFill>
                          <a:srgbClr val="000000"/>
                        </a:solidFill>
                        <a:effectLst/>
                        <a:latin typeface="+mn-ea"/>
                        <a:ea typeface="+mn-ea"/>
                      </a:endParaRPr>
                    </a:p>
                  </a:txBody>
                  <a:tcPr marT="17907" marB="17907" anchor="ctr">
                    <a:lnL w="7112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112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1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ko-KR" altLang="en-US" sz="1100" b="1" kern="0" spc="0" dirty="0">
                        <a:solidFill>
                          <a:srgbClr val="000000"/>
                        </a:solidFill>
                        <a:effectLst/>
                        <a:latin typeface="+mn-ea"/>
                        <a:ea typeface="+mn-ea"/>
                      </a:endParaRPr>
                    </a:p>
                  </a:txBody>
                  <a:tcPr marT="17907" marB="17907" anchor="ctr">
                    <a:lnL w="7112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112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1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ko-KR" altLang="en-US" sz="1100" b="1" kern="0" spc="0" dirty="0">
                        <a:solidFill>
                          <a:srgbClr val="000000"/>
                        </a:solidFill>
                        <a:effectLst/>
                        <a:latin typeface="+mn-ea"/>
                        <a:ea typeface="+mn-ea"/>
                      </a:endParaRPr>
                    </a:p>
                  </a:txBody>
                  <a:tcPr marT="17907" marB="17907" anchor="ctr">
                    <a:lnL w="7112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112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gridSpan="2"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1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ko-KR" altLang="en-US" sz="1100" b="1" kern="0" spc="0">
                        <a:solidFill>
                          <a:srgbClr val="000000"/>
                        </a:solidFill>
                        <a:effectLst/>
                        <a:latin typeface="+mn-ea"/>
                        <a:ea typeface="+mn-ea"/>
                      </a:endParaRPr>
                    </a:p>
                  </a:txBody>
                  <a:tcPr marT="17907" marB="17907" anchor="ctr">
                    <a:lnL w="7112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112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1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ko-KR" altLang="en-US" sz="1100" b="1" kern="0" spc="0">
                        <a:solidFill>
                          <a:srgbClr val="000000"/>
                        </a:solidFill>
                        <a:effectLst/>
                        <a:latin typeface="+mn-ea"/>
                        <a:ea typeface="+mn-ea"/>
                      </a:endParaRPr>
                    </a:p>
                  </a:txBody>
                  <a:tcPr marT="17907" marB="17907" anchor="ctr">
                    <a:lnL w="7112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112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1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ko-KR" altLang="en-US" sz="1100" b="1" kern="0" spc="0">
                        <a:solidFill>
                          <a:srgbClr val="000000"/>
                        </a:solidFill>
                        <a:effectLst/>
                        <a:latin typeface="+mn-ea"/>
                        <a:ea typeface="+mn-ea"/>
                      </a:endParaRPr>
                    </a:p>
                  </a:txBody>
                  <a:tcPr marT="17907" marB="17907" anchor="ctr">
                    <a:lnL w="7112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112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1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ko-KR" altLang="en-US" sz="1100" b="1" kern="0" spc="0">
                        <a:solidFill>
                          <a:srgbClr val="000000"/>
                        </a:solidFill>
                        <a:effectLst/>
                        <a:latin typeface="+mn-ea"/>
                        <a:ea typeface="+mn-ea"/>
                      </a:endParaRPr>
                    </a:p>
                  </a:txBody>
                  <a:tcPr marT="17907" marB="17907" anchor="ctr">
                    <a:lnL w="7112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413383"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1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100" b="1" kern="0" spc="-100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3</a:t>
                      </a:r>
                      <a:endParaRPr lang="en-US" sz="1100" b="1" kern="0" spc="0">
                        <a:solidFill>
                          <a:srgbClr val="000000"/>
                        </a:solidFill>
                        <a:effectLst/>
                        <a:latin typeface="+mn-ea"/>
                        <a:ea typeface="+mn-ea"/>
                      </a:endParaRPr>
                    </a:p>
                  </a:txBody>
                  <a:tcPr marT="17907" marB="17907" anchor="ctr">
                    <a:lnL w="7112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112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1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100" b="1" kern="0" spc="-100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신문</a:t>
                      </a:r>
                      <a:r>
                        <a:rPr lang="en-US" altLang="ko-KR" sz="1100" b="1" kern="0" spc="-100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, </a:t>
                      </a:r>
                      <a:r>
                        <a:rPr lang="ko-KR" altLang="en-US" sz="1100" b="1" kern="0" spc="-100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방송 홍보</a:t>
                      </a:r>
                      <a:endParaRPr lang="ko-KR" altLang="en-US" sz="1100" b="1" kern="0" spc="0">
                        <a:solidFill>
                          <a:srgbClr val="000000"/>
                        </a:solidFill>
                        <a:effectLst/>
                        <a:latin typeface="+mn-ea"/>
                        <a:ea typeface="+mn-ea"/>
                      </a:endParaRPr>
                    </a:p>
                  </a:txBody>
                  <a:tcPr marT="17907" marB="17907" anchor="ctr">
                    <a:lnL w="7112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112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1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ko-KR" altLang="en-US" sz="1100" b="1" kern="0" spc="0">
                        <a:solidFill>
                          <a:srgbClr val="000000"/>
                        </a:solidFill>
                        <a:effectLst/>
                        <a:latin typeface="+mn-ea"/>
                        <a:ea typeface="+mn-ea"/>
                      </a:endParaRPr>
                    </a:p>
                  </a:txBody>
                  <a:tcPr marT="17907" marB="17907" anchor="ctr">
                    <a:lnL w="7112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112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1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ko-KR" altLang="en-US" sz="1100" b="1" kern="0" spc="0">
                        <a:solidFill>
                          <a:srgbClr val="000000"/>
                        </a:solidFill>
                        <a:effectLst/>
                        <a:latin typeface="+mn-ea"/>
                        <a:ea typeface="+mn-ea"/>
                      </a:endParaRPr>
                    </a:p>
                  </a:txBody>
                  <a:tcPr marT="17907" marB="17907" anchor="ctr">
                    <a:lnL w="7112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112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1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ko-KR" altLang="en-US" sz="1100" b="1" kern="0" spc="0">
                        <a:solidFill>
                          <a:srgbClr val="000000"/>
                        </a:solidFill>
                        <a:effectLst/>
                        <a:latin typeface="+mn-ea"/>
                        <a:ea typeface="+mn-ea"/>
                      </a:endParaRPr>
                    </a:p>
                  </a:txBody>
                  <a:tcPr marT="17907" marB="17907" anchor="ctr">
                    <a:lnL w="7112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112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1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ko-KR" altLang="en-US" sz="1100" b="1" kern="0" spc="0" dirty="0">
                        <a:solidFill>
                          <a:srgbClr val="000000"/>
                        </a:solidFill>
                        <a:effectLst/>
                        <a:latin typeface="+mn-ea"/>
                        <a:ea typeface="+mn-ea"/>
                      </a:endParaRPr>
                    </a:p>
                  </a:txBody>
                  <a:tcPr marT="17907" marB="17907" anchor="ctr">
                    <a:lnL w="7112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112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1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ko-KR" altLang="en-US" sz="1100" b="1" kern="0" spc="0" dirty="0">
                        <a:solidFill>
                          <a:srgbClr val="000000"/>
                        </a:solidFill>
                        <a:effectLst/>
                        <a:latin typeface="+mn-ea"/>
                        <a:ea typeface="+mn-ea"/>
                      </a:endParaRPr>
                    </a:p>
                  </a:txBody>
                  <a:tcPr marT="17907" marB="17907" anchor="ctr">
                    <a:lnL w="7112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112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1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ko-KR" altLang="en-US" sz="1100" b="1" kern="0" spc="0" dirty="0">
                        <a:solidFill>
                          <a:srgbClr val="000000"/>
                        </a:solidFill>
                        <a:effectLst/>
                        <a:latin typeface="+mn-ea"/>
                        <a:ea typeface="+mn-ea"/>
                      </a:endParaRPr>
                    </a:p>
                  </a:txBody>
                  <a:tcPr marT="17907" marB="17907" anchor="ctr">
                    <a:lnL w="7112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112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1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100" b="1" kern="0" spc="-100" dirty="0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○</a:t>
                      </a:r>
                      <a:endParaRPr lang="ko-KR" altLang="en-US" sz="1100" b="1" kern="0" spc="0" dirty="0">
                        <a:solidFill>
                          <a:srgbClr val="000000"/>
                        </a:solidFill>
                        <a:effectLst/>
                        <a:latin typeface="+mn-ea"/>
                        <a:ea typeface="+mn-ea"/>
                      </a:endParaRPr>
                    </a:p>
                  </a:txBody>
                  <a:tcPr marT="17907" marB="17907" anchor="ctr">
                    <a:lnL w="7112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112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1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ko-KR" altLang="en-US" sz="1100" b="1" kern="0" spc="0" dirty="0">
                        <a:solidFill>
                          <a:srgbClr val="000000"/>
                        </a:solidFill>
                        <a:effectLst/>
                        <a:latin typeface="+mn-ea"/>
                        <a:ea typeface="+mn-ea"/>
                      </a:endParaRPr>
                    </a:p>
                  </a:txBody>
                  <a:tcPr marT="17907" marB="17907" anchor="ctr">
                    <a:lnL w="7112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112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gridSpan="2"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1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ko-KR" altLang="en-US" sz="1100" b="1" kern="0" spc="0">
                        <a:solidFill>
                          <a:srgbClr val="000000"/>
                        </a:solidFill>
                        <a:effectLst/>
                        <a:latin typeface="+mn-ea"/>
                        <a:ea typeface="+mn-ea"/>
                      </a:endParaRPr>
                    </a:p>
                  </a:txBody>
                  <a:tcPr marT="17907" marB="17907" anchor="ctr">
                    <a:lnL w="7112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112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1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ko-KR" altLang="en-US" sz="1100" b="1" kern="0" spc="0">
                        <a:solidFill>
                          <a:srgbClr val="000000"/>
                        </a:solidFill>
                        <a:effectLst/>
                        <a:latin typeface="+mn-ea"/>
                        <a:ea typeface="+mn-ea"/>
                      </a:endParaRPr>
                    </a:p>
                  </a:txBody>
                  <a:tcPr marT="17907" marB="17907" anchor="ctr">
                    <a:lnL w="7112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112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1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ko-KR" altLang="en-US" sz="1100" b="1" kern="0" spc="0">
                        <a:solidFill>
                          <a:srgbClr val="000000"/>
                        </a:solidFill>
                        <a:effectLst/>
                        <a:latin typeface="+mn-ea"/>
                        <a:ea typeface="+mn-ea"/>
                      </a:endParaRPr>
                    </a:p>
                  </a:txBody>
                  <a:tcPr marT="17907" marB="17907" anchor="ctr">
                    <a:lnL w="7112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112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1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ko-KR" altLang="en-US" sz="1100" b="1" kern="0" spc="0">
                        <a:solidFill>
                          <a:srgbClr val="000000"/>
                        </a:solidFill>
                        <a:effectLst/>
                        <a:latin typeface="+mn-ea"/>
                        <a:ea typeface="+mn-ea"/>
                      </a:endParaRPr>
                    </a:p>
                  </a:txBody>
                  <a:tcPr marT="17907" marB="17907" anchor="ctr">
                    <a:lnL w="7112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413383"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1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100" b="1" kern="0" spc="-100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4</a:t>
                      </a:r>
                      <a:endParaRPr lang="en-US" sz="1100" b="1" kern="0" spc="0">
                        <a:solidFill>
                          <a:srgbClr val="000000"/>
                        </a:solidFill>
                        <a:effectLst/>
                        <a:latin typeface="+mn-ea"/>
                        <a:ea typeface="+mn-ea"/>
                      </a:endParaRPr>
                    </a:p>
                  </a:txBody>
                  <a:tcPr marT="17907" marB="17907" anchor="ctr">
                    <a:lnL w="7112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112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1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100" b="1" kern="0" spc="-100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관계기관 협의</a:t>
                      </a:r>
                      <a:endParaRPr lang="ko-KR" altLang="en-US" sz="1100" b="1" kern="0" spc="0">
                        <a:solidFill>
                          <a:srgbClr val="000000"/>
                        </a:solidFill>
                        <a:effectLst/>
                        <a:latin typeface="+mn-ea"/>
                        <a:ea typeface="+mn-ea"/>
                      </a:endParaRPr>
                    </a:p>
                  </a:txBody>
                  <a:tcPr marT="17907" marB="17907" anchor="ctr">
                    <a:lnL w="7112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112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1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ko-KR" altLang="en-US" sz="1100" b="1" kern="0" spc="0">
                        <a:solidFill>
                          <a:srgbClr val="000000"/>
                        </a:solidFill>
                        <a:effectLst/>
                        <a:latin typeface="+mn-ea"/>
                        <a:ea typeface="+mn-ea"/>
                      </a:endParaRPr>
                    </a:p>
                  </a:txBody>
                  <a:tcPr marT="17907" marB="17907" anchor="ctr">
                    <a:lnL w="7112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112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1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ko-KR" altLang="en-US" sz="1100" b="1" kern="0" spc="0">
                        <a:solidFill>
                          <a:srgbClr val="000000"/>
                        </a:solidFill>
                        <a:effectLst/>
                        <a:latin typeface="+mn-ea"/>
                        <a:ea typeface="+mn-ea"/>
                      </a:endParaRPr>
                    </a:p>
                  </a:txBody>
                  <a:tcPr marT="17907" marB="17907" anchor="ctr">
                    <a:lnL w="7112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112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1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ko-KR" altLang="en-US" sz="1100" b="1" kern="0" spc="0">
                        <a:solidFill>
                          <a:srgbClr val="000000"/>
                        </a:solidFill>
                        <a:effectLst/>
                        <a:latin typeface="+mn-ea"/>
                        <a:ea typeface="+mn-ea"/>
                      </a:endParaRPr>
                    </a:p>
                  </a:txBody>
                  <a:tcPr marT="17907" marB="17907" anchor="ctr">
                    <a:lnL w="7112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112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1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100" b="1" kern="0" spc="-100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○</a:t>
                      </a:r>
                      <a:endParaRPr lang="ko-KR" altLang="en-US" sz="1100" b="1" kern="0" spc="0">
                        <a:solidFill>
                          <a:srgbClr val="000000"/>
                        </a:solidFill>
                        <a:effectLst/>
                        <a:latin typeface="+mn-ea"/>
                        <a:ea typeface="+mn-ea"/>
                      </a:endParaRPr>
                    </a:p>
                  </a:txBody>
                  <a:tcPr marT="17907" marB="17907" anchor="ctr">
                    <a:lnL w="7112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112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1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ko-KR" altLang="en-US" sz="1100" b="1" kern="0" spc="0">
                        <a:solidFill>
                          <a:srgbClr val="000000"/>
                        </a:solidFill>
                        <a:effectLst/>
                        <a:latin typeface="+mn-ea"/>
                        <a:ea typeface="+mn-ea"/>
                      </a:endParaRPr>
                    </a:p>
                  </a:txBody>
                  <a:tcPr marT="17907" marB="17907" anchor="ctr">
                    <a:lnL w="7112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112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1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ko-KR" altLang="en-US" sz="1100" b="1" kern="0" spc="0" dirty="0">
                        <a:solidFill>
                          <a:srgbClr val="000000"/>
                        </a:solidFill>
                        <a:effectLst/>
                        <a:latin typeface="+mn-ea"/>
                        <a:ea typeface="+mn-ea"/>
                      </a:endParaRPr>
                    </a:p>
                  </a:txBody>
                  <a:tcPr marT="17907" marB="17907" anchor="ctr">
                    <a:lnL w="7112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112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1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ko-KR" altLang="en-US" sz="1100" b="1" kern="0" spc="0" dirty="0">
                        <a:solidFill>
                          <a:srgbClr val="000000"/>
                        </a:solidFill>
                        <a:effectLst/>
                        <a:latin typeface="+mn-ea"/>
                        <a:ea typeface="+mn-ea"/>
                      </a:endParaRPr>
                    </a:p>
                  </a:txBody>
                  <a:tcPr marT="17907" marB="17907" anchor="ctr">
                    <a:lnL w="7112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112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1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ko-KR" altLang="en-US" sz="1100" b="1" kern="0" spc="0" dirty="0">
                        <a:solidFill>
                          <a:srgbClr val="000000"/>
                        </a:solidFill>
                        <a:effectLst/>
                        <a:latin typeface="+mn-ea"/>
                        <a:ea typeface="+mn-ea"/>
                      </a:endParaRPr>
                    </a:p>
                  </a:txBody>
                  <a:tcPr marT="17907" marB="17907" anchor="ctr">
                    <a:lnL w="7112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112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gridSpan="2"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1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ko-KR" altLang="en-US" sz="1100" b="1" kern="0" spc="0" dirty="0">
                        <a:solidFill>
                          <a:srgbClr val="000000"/>
                        </a:solidFill>
                        <a:effectLst/>
                        <a:latin typeface="+mn-ea"/>
                        <a:ea typeface="+mn-ea"/>
                      </a:endParaRPr>
                    </a:p>
                  </a:txBody>
                  <a:tcPr marT="17907" marB="17907" anchor="ctr">
                    <a:lnL w="7112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112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1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ko-KR" altLang="en-US" sz="1100" b="1" kern="0" spc="0" dirty="0">
                        <a:solidFill>
                          <a:srgbClr val="000000"/>
                        </a:solidFill>
                        <a:effectLst/>
                        <a:latin typeface="+mn-ea"/>
                        <a:ea typeface="+mn-ea"/>
                      </a:endParaRPr>
                    </a:p>
                  </a:txBody>
                  <a:tcPr marT="17907" marB="17907" anchor="ctr">
                    <a:lnL w="7112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112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1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ko-KR" altLang="en-US" sz="1100" b="1" kern="0" spc="0">
                        <a:solidFill>
                          <a:srgbClr val="000000"/>
                        </a:solidFill>
                        <a:effectLst/>
                        <a:latin typeface="+mn-ea"/>
                        <a:ea typeface="+mn-ea"/>
                      </a:endParaRPr>
                    </a:p>
                  </a:txBody>
                  <a:tcPr marT="17907" marB="17907" anchor="ctr">
                    <a:lnL w="7112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112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1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ko-KR" altLang="en-US" sz="1100" b="1" kern="0" spc="0">
                        <a:solidFill>
                          <a:srgbClr val="000000"/>
                        </a:solidFill>
                        <a:effectLst/>
                        <a:latin typeface="+mn-ea"/>
                        <a:ea typeface="+mn-ea"/>
                      </a:endParaRPr>
                    </a:p>
                  </a:txBody>
                  <a:tcPr marT="17907" marB="17907" anchor="ctr">
                    <a:lnL w="7112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413383"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1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100" b="1" kern="0" spc="-100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5</a:t>
                      </a:r>
                      <a:endParaRPr lang="en-US" sz="1100" b="1" kern="0" spc="0">
                        <a:solidFill>
                          <a:srgbClr val="000000"/>
                        </a:solidFill>
                        <a:effectLst/>
                        <a:latin typeface="+mn-ea"/>
                        <a:ea typeface="+mn-ea"/>
                      </a:endParaRPr>
                    </a:p>
                  </a:txBody>
                  <a:tcPr marT="17907" marB="17907" anchor="ctr">
                    <a:lnL w="7112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112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1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100" b="1" kern="0" spc="-100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안전관리계획 수립</a:t>
                      </a:r>
                      <a:endParaRPr lang="ko-KR" altLang="en-US" sz="1100" b="1" kern="0" spc="0">
                        <a:solidFill>
                          <a:srgbClr val="000000"/>
                        </a:solidFill>
                        <a:effectLst/>
                        <a:latin typeface="+mn-ea"/>
                        <a:ea typeface="+mn-ea"/>
                      </a:endParaRPr>
                    </a:p>
                  </a:txBody>
                  <a:tcPr marT="17907" marB="17907" anchor="ctr">
                    <a:lnL w="7112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112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1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ko-KR" altLang="en-US" sz="1100" b="1" kern="0" spc="0">
                        <a:solidFill>
                          <a:srgbClr val="000000"/>
                        </a:solidFill>
                        <a:effectLst/>
                        <a:latin typeface="+mn-ea"/>
                        <a:ea typeface="+mn-ea"/>
                      </a:endParaRPr>
                    </a:p>
                  </a:txBody>
                  <a:tcPr marT="17907" marB="17907" anchor="ctr">
                    <a:lnL w="7112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112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1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ko-KR" altLang="en-US" sz="1100" b="1" kern="0" spc="0">
                        <a:solidFill>
                          <a:srgbClr val="000000"/>
                        </a:solidFill>
                        <a:effectLst/>
                        <a:latin typeface="+mn-ea"/>
                        <a:ea typeface="+mn-ea"/>
                      </a:endParaRPr>
                    </a:p>
                  </a:txBody>
                  <a:tcPr marT="17907" marB="17907" anchor="ctr">
                    <a:lnL w="7112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112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1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100" b="1" kern="0" spc="-100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○</a:t>
                      </a:r>
                      <a:endParaRPr lang="ko-KR" altLang="en-US" sz="1100" b="1" kern="0" spc="0">
                        <a:solidFill>
                          <a:srgbClr val="000000"/>
                        </a:solidFill>
                        <a:effectLst/>
                        <a:latin typeface="+mn-ea"/>
                        <a:ea typeface="+mn-ea"/>
                      </a:endParaRPr>
                    </a:p>
                  </a:txBody>
                  <a:tcPr marT="17907" marB="17907" anchor="ctr">
                    <a:lnL w="7112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112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1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ko-KR" altLang="en-US" sz="1100" b="1" kern="0" spc="0">
                        <a:solidFill>
                          <a:srgbClr val="000000"/>
                        </a:solidFill>
                        <a:effectLst/>
                        <a:latin typeface="+mn-ea"/>
                        <a:ea typeface="+mn-ea"/>
                      </a:endParaRPr>
                    </a:p>
                  </a:txBody>
                  <a:tcPr marT="17907" marB="17907" anchor="ctr">
                    <a:lnL w="7112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112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1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ko-KR" altLang="en-US" sz="1100" b="1" kern="0" spc="0">
                        <a:solidFill>
                          <a:srgbClr val="000000"/>
                        </a:solidFill>
                        <a:effectLst/>
                        <a:latin typeface="+mn-ea"/>
                        <a:ea typeface="+mn-ea"/>
                      </a:endParaRPr>
                    </a:p>
                  </a:txBody>
                  <a:tcPr marT="17907" marB="17907" anchor="ctr">
                    <a:lnL w="7112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112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1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ko-KR" altLang="en-US" sz="1100" b="1" kern="0" spc="0">
                        <a:solidFill>
                          <a:srgbClr val="000000"/>
                        </a:solidFill>
                        <a:effectLst/>
                        <a:latin typeface="+mn-ea"/>
                        <a:ea typeface="+mn-ea"/>
                      </a:endParaRPr>
                    </a:p>
                  </a:txBody>
                  <a:tcPr marT="17907" marB="17907" anchor="ctr">
                    <a:lnL w="7112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112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1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ko-KR" altLang="en-US" sz="1100" b="1" kern="0" spc="0">
                        <a:solidFill>
                          <a:srgbClr val="000000"/>
                        </a:solidFill>
                        <a:effectLst/>
                        <a:latin typeface="+mn-ea"/>
                        <a:ea typeface="+mn-ea"/>
                      </a:endParaRPr>
                    </a:p>
                  </a:txBody>
                  <a:tcPr marT="17907" marB="17907" anchor="ctr">
                    <a:lnL w="7112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112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1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ko-KR" altLang="en-US" sz="1100" b="1" kern="0" spc="0" dirty="0">
                        <a:solidFill>
                          <a:srgbClr val="000000"/>
                        </a:solidFill>
                        <a:effectLst/>
                        <a:latin typeface="+mn-ea"/>
                        <a:ea typeface="+mn-ea"/>
                      </a:endParaRPr>
                    </a:p>
                  </a:txBody>
                  <a:tcPr marT="17907" marB="17907" anchor="ctr">
                    <a:lnL w="7112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112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gridSpan="2"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1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ko-KR" altLang="en-US" sz="1100" b="1" kern="0" spc="0" dirty="0">
                        <a:solidFill>
                          <a:srgbClr val="000000"/>
                        </a:solidFill>
                        <a:effectLst/>
                        <a:latin typeface="+mn-ea"/>
                        <a:ea typeface="+mn-ea"/>
                      </a:endParaRPr>
                    </a:p>
                  </a:txBody>
                  <a:tcPr marT="17907" marB="17907" anchor="ctr">
                    <a:lnL w="7112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112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1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ko-KR" altLang="en-US" sz="1100" b="1" kern="0" spc="0">
                        <a:solidFill>
                          <a:srgbClr val="000000"/>
                        </a:solidFill>
                        <a:effectLst/>
                        <a:latin typeface="+mn-ea"/>
                        <a:ea typeface="+mn-ea"/>
                      </a:endParaRPr>
                    </a:p>
                  </a:txBody>
                  <a:tcPr marT="17907" marB="17907" anchor="ctr">
                    <a:lnL w="7112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112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1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ko-KR" altLang="en-US" sz="1100" b="1" kern="0" spc="0" dirty="0">
                        <a:solidFill>
                          <a:srgbClr val="000000"/>
                        </a:solidFill>
                        <a:effectLst/>
                        <a:latin typeface="+mn-ea"/>
                        <a:ea typeface="+mn-ea"/>
                      </a:endParaRPr>
                    </a:p>
                  </a:txBody>
                  <a:tcPr marT="17907" marB="17907" anchor="ctr">
                    <a:lnL w="7112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112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1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ko-KR" altLang="en-US" sz="1100" b="1" kern="0" spc="0" dirty="0">
                        <a:solidFill>
                          <a:srgbClr val="000000"/>
                        </a:solidFill>
                        <a:effectLst/>
                        <a:latin typeface="+mn-ea"/>
                        <a:ea typeface="+mn-ea"/>
                      </a:endParaRPr>
                    </a:p>
                  </a:txBody>
                  <a:tcPr marT="17907" marB="17907" anchor="ctr">
                    <a:lnL w="7112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413383"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1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100" b="1" kern="0" spc="-100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6</a:t>
                      </a:r>
                      <a:endParaRPr lang="en-US" sz="1100" b="1" kern="0" spc="0">
                        <a:solidFill>
                          <a:srgbClr val="000000"/>
                        </a:solidFill>
                        <a:effectLst/>
                        <a:latin typeface="+mn-ea"/>
                        <a:ea typeface="+mn-ea"/>
                      </a:endParaRPr>
                    </a:p>
                  </a:txBody>
                  <a:tcPr marT="17907" marB="17907" anchor="ctr">
                    <a:lnL w="7112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112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1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100" b="1" kern="0" spc="-100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행사 소요 물품 구입</a:t>
                      </a:r>
                      <a:endParaRPr lang="ko-KR" altLang="en-US" sz="1100" b="1" kern="0" spc="0">
                        <a:solidFill>
                          <a:srgbClr val="000000"/>
                        </a:solidFill>
                        <a:effectLst/>
                        <a:latin typeface="+mn-ea"/>
                        <a:ea typeface="+mn-ea"/>
                      </a:endParaRPr>
                    </a:p>
                  </a:txBody>
                  <a:tcPr marT="17907" marB="17907" anchor="ctr">
                    <a:lnL w="7112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112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1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ko-KR" altLang="en-US" sz="1100" b="1" kern="0" spc="0">
                        <a:solidFill>
                          <a:srgbClr val="000000"/>
                        </a:solidFill>
                        <a:effectLst/>
                        <a:latin typeface="+mn-ea"/>
                        <a:ea typeface="+mn-ea"/>
                      </a:endParaRPr>
                    </a:p>
                  </a:txBody>
                  <a:tcPr marT="17907" marB="17907" anchor="ctr">
                    <a:lnL w="7112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112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1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ko-KR" altLang="en-US" sz="1100" b="1" kern="0" spc="0">
                        <a:solidFill>
                          <a:srgbClr val="000000"/>
                        </a:solidFill>
                        <a:effectLst/>
                        <a:latin typeface="+mn-ea"/>
                        <a:ea typeface="+mn-ea"/>
                      </a:endParaRPr>
                    </a:p>
                  </a:txBody>
                  <a:tcPr marT="17907" marB="17907" anchor="ctr">
                    <a:lnL w="7112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112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1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ko-KR" altLang="en-US" sz="1100" b="1" kern="0" spc="0">
                        <a:solidFill>
                          <a:srgbClr val="000000"/>
                        </a:solidFill>
                        <a:effectLst/>
                        <a:latin typeface="+mn-ea"/>
                        <a:ea typeface="+mn-ea"/>
                      </a:endParaRPr>
                    </a:p>
                  </a:txBody>
                  <a:tcPr marT="17907" marB="17907" anchor="ctr">
                    <a:lnL w="7112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112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1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ko-KR" altLang="en-US" sz="1100" b="1" kern="0" spc="0">
                        <a:solidFill>
                          <a:srgbClr val="000000"/>
                        </a:solidFill>
                        <a:effectLst/>
                        <a:latin typeface="+mn-ea"/>
                        <a:ea typeface="+mn-ea"/>
                      </a:endParaRPr>
                    </a:p>
                  </a:txBody>
                  <a:tcPr marT="17907" marB="17907" anchor="ctr">
                    <a:lnL w="7112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112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1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ko-KR" altLang="en-US" sz="1100" b="1" kern="0" spc="0">
                        <a:solidFill>
                          <a:srgbClr val="000000"/>
                        </a:solidFill>
                        <a:effectLst/>
                        <a:latin typeface="+mn-ea"/>
                        <a:ea typeface="+mn-ea"/>
                      </a:endParaRPr>
                    </a:p>
                  </a:txBody>
                  <a:tcPr marT="17907" marB="17907" anchor="ctr">
                    <a:lnL w="7112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112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1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ko-KR" altLang="en-US" sz="1100" b="1" kern="0" spc="0">
                        <a:solidFill>
                          <a:srgbClr val="000000"/>
                        </a:solidFill>
                        <a:effectLst/>
                        <a:latin typeface="+mn-ea"/>
                        <a:ea typeface="+mn-ea"/>
                      </a:endParaRPr>
                    </a:p>
                  </a:txBody>
                  <a:tcPr marT="17907" marB="17907" anchor="ctr">
                    <a:lnL w="7112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112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1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100" b="1" kern="0" spc="-100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○</a:t>
                      </a:r>
                      <a:endParaRPr lang="ko-KR" altLang="en-US" sz="1100" b="1" kern="0" spc="0">
                        <a:solidFill>
                          <a:srgbClr val="000000"/>
                        </a:solidFill>
                        <a:effectLst/>
                        <a:latin typeface="+mn-ea"/>
                        <a:ea typeface="+mn-ea"/>
                      </a:endParaRPr>
                    </a:p>
                  </a:txBody>
                  <a:tcPr marT="17907" marB="17907" anchor="ctr">
                    <a:lnL w="7112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112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1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ko-KR" altLang="en-US" sz="1100" b="1" kern="0" spc="0" dirty="0">
                        <a:solidFill>
                          <a:srgbClr val="000000"/>
                        </a:solidFill>
                        <a:effectLst/>
                        <a:latin typeface="+mn-ea"/>
                        <a:ea typeface="+mn-ea"/>
                      </a:endParaRPr>
                    </a:p>
                  </a:txBody>
                  <a:tcPr marT="17907" marB="17907" anchor="ctr">
                    <a:lnL w="7112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112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gridSpan="2"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1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ko-KR" altLang="en-US" sz="1100" b="1" kern="0" spc="0" dirty="0">
                        <a:solidFill>
                          <a:srgbClr val="000000"/>
                        </a:solidFill>
                        <a:effectLst/>
                        <a:latin typeface="+mn-ea"/>
                        <a:ea typeface="+mn-ea"/>
                      </a:endParaRPr>
                    </a:p>
                  </a:txBody>
                  <a:tcPr marT="17907" marB="17907" anchor="ctr">
                    <a:lnL w="7112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112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1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ko-KR" altLang="en-US" sz="1100" b="1" kern="0" spc="0" dirty="0">
                        <a:solidFill>
                          <a:srgbClr val="000000"/>
                        </a:solidFill>
                        <a:effectLst/>
                        <a:latin typeface="+mn-ea"/>
                        <a:ea typeface="+mn-ea"/>
                      </a:endParaRPr>
                    </a:p>
                  </a:txBody>
                  <a:tcPr marT="17907" marB="17907" anchor="ctr">
                    <a:lnL w="7112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112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1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ko-KR" altLang="en-US" sz="1100" b="1" kern="0" spc="0" dirty="0">
                        <a:solidFill>
                          <a:srgbClr val="000000"/>
                        </a:solidFill>
                        <a:effectLst/>
                        <a:latin typeface="+mn-ea"/>
                        <a:ea typeface="+mn-ea"/>
                      </a:endParaRPr>
                    </a:p>
                  </a:txBody>
                  <a:tcPr marT="17907" marB="17907" anchor="ctr">
                    <a:lnL w="7112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112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1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ko-KR" altLang="en-US" sz="1100" b="1" kern="0" spc="0" dirty="0">
                        <a:solidFill>
                          <a:srgbClr val="000000"/>
                        </a:solidFill>
                        <a:effectLst/>
                        <a:latin typeface="+mn-ea"/>
                        <a:ea typeface="+mn-ea"/>
                      </a:endParaRPr>
                    </a:p>
                  </a:txBody>
                  <a:tcPr marT="17907" marB="17907" anchor="ctr">
                    <a:lnL w="7112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413383"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1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100" b="1" kern="0" spc="-100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7</a:t>
                      </a:r>
                      <a:endParaRPr lang="en-US" sz="1100" b="1" kern="0" spc="0">
                        <a:solidFill>
                          <a:srgbClr val="000000"/>
                        </a:solidFill>
                        <a:effectLst/>
                        <a:latin typeface="+mn-ea"/>
                        <a:ea typeface="+mn-ea"/>
                      </a:endParaRPr>
                    </a:p>
                  </a:txBody>
                  <a:tcPr marT="17907" marB="17907" anchor="ctr">
                    <a:lnL w="7112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112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1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100" b="1" kern="0" spc="-100" dirty="0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대회 정산보고서 제출</a:t>
                      </a:r>
                      <a:endParaRPr lang="ko-KR" altLang="en-US" sz="1100" b="1" kern="0" spc="0" dirty="0">
                        <a:solidFill>
                          <a:srgbClr val="000000"/>
                        </a:solidFill>
                        <a:effectLst/>
                        <a:latin typeface="+mn-ea"/>
                        <a:ea typeface="+mn-ea"/>
                      </a:endParaRPr>
                    </a:p>
                  </a:txBody>
                  <a:tcPr marT="17907" marB="17907" anchor="ctr">
                    <a:lnL w="7112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112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1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ko-KR" altLang="en-US" sz="1100" b="1" kern="0" spc="0">
                        <a:solidFill>
                          <a:srgbClr val="000000"/>
                        </a:solidFill>
                        <a:effectLst/>
                        <a:latin typeface="+mn-ea"/>
                        <a:ea typeface="+mn-ea"/>
                      </a:endParaRPr>
                    </a:p>
                  </a:txBody>
                  <a:tcPr marT="17907" marB="17907" anchor="ctr">
                    <a:lnL w="7112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112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1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ko-KR" altLang="en-US" sz="1100" b="1" kern="0" spc="0">
                        <a:solidFill>
                          <a:srgbClr val="000000"/>
                        </a:solidFill>
                        <a:effectLst/>
                        <a:latin typeface="+mn-ea"/>
                        <a:ea typeface="+mn-ea"/>
                      </a:endParaRPr>
                    </a:p>
                  </a:txBody>
                  <a:tcPr marT="17907" marB="17907" anchor="ctr">
                    <a:lnL w="7112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112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1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ko-KR" altLang="en-US" sz="1100" b="1" kern="0" spc="0">
                        <a:solidFill>
                          <a:srgbClr val="000000"/>
                        </a:solidFill>
                        <a:effectLst/>
                        <a:latin typeface="+mn-ea"/>
                        <a:ea typeface="+mn-ea"/>
                      </a:endParaRPr>
                    </a:p>
                  </a:txBody>
                  <a:tcPr marT="17907" marB="17907" anchor="ctr">
                    <a:lnL w="7112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112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1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ko-KR" altLang="en-US" sz="1100" b="1" kern="0" spc="0">
                        <a:solidFill>
                          <a:srgbClr val="000000"/>
                        </a:solidFill>
                        <a:effectLst/>
                        <a:latin typeface="+mn-ea"/>
                        <a:ea typeface="+mn-ea"/>
                      </a:endParaRPr>
                    </a:p>
                  </a:txBody>
                  <a:tcPr marT="17907" marB="17907" anchor="ctr">
                    <a:lnL w="7112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112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1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ko-KR" altLang="en-US" sz="1100" b="1" kern="0" spc="0">
                        <a:solidFill>
                          <a:srgbClr val="000000"/>
                        </a:solidFill>
                        <a:effectLst/>
                        <a:latin typeface="+mn-ea"/>
                        <a:ea typeface="+mn-ea"/>
                      </a:endParaRPr>
                    </a:p>
                  </a:txBody>
                  <a:tcPr marT="17907" marB="17907" anchor="ctr">
                    <a:lnL w="7112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112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1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ko-KR" altLang="en-US" sz="1100" b="1" kern="0" spc="0">
                        <a:solidFill>
                          <a:srgbClr val="000000"/>
                        </a:solidFill>
                        <a:effectLst/>
                        <a:latin typeface="+mn-ea"/>
                        <a:ea typeface="+mn-ea"/>
                      </a:endParaRPr>
                    </a:p>
                  </a:txBody>
                  <a:tcPr marT="17907" marB="17907" anchor="ctr">
                    <a:lnL w="7112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112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1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ko-KR" altLang="en-US" sz="1100" b="1" kern="0" spc="0">
                        <a:solidFill>
                          <a:srgbClr val="000000"/>
                        </a:solidFill>
                        <a:effectLst/>
                        <a:latin typeface="+mn-ea"/>
                        <a:ea typeface="+mn-ea"/>
                      </a:endParaRPr>
                    </a:p>
                  </a:txBody>
                  <a:tcPr marT="17907" marB="17907" anchor="ctr">
                    <a:lnL w="7112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112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1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ko-KR" altLang="en-US" sz="1100" b="1" kern="0" spc="0">
                        <a:solidFill>
                          <a:srgbClr val="000000"/>
                        </a:solidFill>
                        <a:effectLst/>
                        <a:latin typeface="+mn-ea"/>
                        <a:ea typeface="+mn-ea"/>
                      </a:endParaRPr>
                    </a:p>
                  </a:txBody>
                  <a:tcPr marT="17907" marB="17907" anchor="ctr">
                    <a:lnL w="7112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112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gridSpan="2"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1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ko-KR" altLang="en-US" sz="1100" b="1" kern="0" spc="0" dirty="0">
                        <a:solidFill>
                          <a:srgbClr val="000000"/>
                        </a:solidFill>
                        <a:effectLst/>
                        <a:latin typeface="+mn-ea"/>
                        <a:ea typeface="+mn-ea"/>
                      </a:endParaRPr>
                    </a:p>
                  </a:txBody>
                  <a:tcPr marT="17907" marB="17907" anchor="ctr">
                    <a:lnL w="7112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112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1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100" b="1" kern="0" spc="-100" dirty="0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○</a:t>
                      </a:r>
                      <a:endParaRPr lang="ko-KR" altLang="en-US" sz="1100" b="1" kern="0" spc="0" dirty="0">
                        <a:solidFill>
                          <a:srgbClr val="000000"/>
                        </a:solidFill>
                        <a:effectLst/>
                        <a:latin typeface="+mn-ea"/>
                        <a:ea typeface="+mn-ea"/>
                      </a:endParaRPr>
                    </a:p>
                  </a:txBody>
                  <a:tcPr marT="17907" marB="17907" anchor="ctr">
                    <a:lnL w="7112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112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1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ko-KR" altLang="en-US" sz="1100" b="1" kern="0" spc="0" dirty="0">
                        <a:solidFill>
                          <a:srgbClr val="000000"/>
                        </a:solidFill>
                        <a:effectLst/>
                        <a:latin typeface="+mn-ea"/>
                        <a:ea typeface="+mn-ea"/>
                      </a:endParaRPr>
                    </a:p>
                  </a:txBody>
                  <a:tcPr marT="17907" marB="17907" anchor="ctr">
                    <a:lnL w="7112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112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1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ko-KR" altLang="en-US" sz="1100" b="1" kern="0" spc="0" dirty="0">
                        <a:solidFill>
                          <a:srgbClr val="000000"/>
                        </a:solidFill>
                        <a:effectLst/>
                        <a:latin typeface="+mn-ea"/>
                        <a:ea typeface="+mn-ea"/>
                      </a:endParaRPr>
                    </a:p>
                  </a:txBody>
                  <a:tcPr marT="17907" marB="17907" anchor="ctr">
                    <a:lnL w="7112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</a:tbl>
          </a:graphicData>
        </a:graphic>
      </p:graphicFrame>
      <p:sp>
        <p:nvSpPr>
          <p:cNvPr id="12" name="직사각형 11"/>
          <p:cNvSpPr/>
          <p:nvPr/>
        </p:nvSpPr>
        <p:spPr>
          <a:xfrm>
            <a:off x="786897" y="2353888"/>
            <a:ext cx="1645221" cy="33855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fontAlgn="base"/>
            <a:r>
              <a:rPr lang="ko-KR" altLang="en-US" sz="1600" b="1" smtClean="0">
                <a:solidFill>
                  <a:srgbClr val="0066CC"/>
                </a:solidFill>
                <a:latin typeface="+mj-lt"/>
              </a:rPr>
              <a:t>추진일정</a:t>
            </a:r>
            <a:endParaRPr lang="ko-KR" altLang="en-US" sz="1600" b="1" dirty="0">
              <a:solidFill>
                <a:srgbClr val="0066CC"/>
              </a:solidFill>
              <a:latin typeface="+mj-lt"/>
            </a:endParaRPr>
          </a:p>
        </p:txBody>
      </p:sp>
      <p:pic>
        <p:nvPicPr>
          <p:cNvPr id="11" name="그림 10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617527" y="246617"/>
            <a:ext cx="1058223" cy="988065"/>
          </a:xfrm>
          <a:prstGeom prst="rect">
            <a:avLst/>
          </a:prstGeom>
        </p:spPr>
      </p:pic>
      <p:pic>
        <p:nvPicPr>
          <p:cNvPr id="13" name="그림 12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061688" y="228248"/>
            <a:ext cx="673068" cy="332718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1359004155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그림 7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-1"/>
            <a:ext cx="9900014" cy="2252253"/>
          </a:xfrm>
          <a:prstGeom prst="rect">
            <a:avLst/>
          </a:prstGeom>
        </p:spPr>
      </p:pic>
      <p:pic>
        <p:nvPicPr>
          <p:cNvPr id="9" name="그림 8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037914" y="740650"/>
            <a:ext cx="2303161" cy="926786"/>
          </a:xfrm>
          <a:prstGeom prst="rect">
            <a:avLst/>
          </a:prstGeom>
        </p:spPr>
      </p:pic>
      <p:sp>
        <p:nvSpPr>
          <p:cNvPr id="2" name="슬라이드 번호 개체 틀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8AB6585-171A-423D-B2B8-9972AF1198C5}" type="slidenum">
              <a:rPr lang="ko-KR" altLang="en-US" smtClean="0"/>
              <a:pPr/>
              <a:t>9</a:t>
            </a:fld>
            <a:endParaRPr lang="ko-KR" altLang="en-US" dirty="0"/>
          </a:p>
        </p:txBody>
      </p:sp>
      <p:graphicFrame>
        <p:nvGraphicFramePr>
          <p:cNvPr id="6" name="표 5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078427082"/>
              </p:ext>
            </p:extLst>
          </p:nvPr>
        </p:nvGraphicFramePr>
        <p:xfrm>
          <a:off x="1025786" y="2400716"/>
          <a:ext cx="7782708" cy="4274150"/>
        </p:xfrm>
        <a:graphic>
          <a:graphicData uri="http://schemas.openxmlformats.org/drawingml/2006/table">
            <a:tbl>
              <a:tblPr/>
              <a:tblGrid>
                <a:gridCol w="1609838"/>
                <a:gridCol w="1488141"/>
                <a:gridCol w="1524000"/>
                <a:gridCol w="3160729"/>
              </a:tblGrid>
              <a:tr h="243078"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1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100" b="1" kern="0" spc="0" dirty="0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NO.</a:t>
                      </a:r>
                      <a:endParaRPr lang="en-US" sz="900" b="1" kern="0" spc="0" dirty="0">
                        <a:solidFill>
                          <a:srgbClr val="000000"/>
                        </a:solidFill>
                        <a:effectLst/>
                        <a:latin typeface="+mn-ea"/>
                        <a:ea typeface="+mn-ea"/>
                      </a:endParaRPr>
                    </a:p>
                  </a:txBody>
                  <a:tcPr marL="86834" marR="86834" marT="17005" marB="17005" anchor="ctr">
                    <a:lnL w="7112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112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112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2">
                        <a:lumMod val="9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1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100" b="1" kern="0" spc="0" dirty="0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일자</a:t>
                      </a:r>
                      <a:endParaRPr lang="ko-KR" altLang="en-US" sz="900" b="1" kern="0" spc="0" dirty="0">
                        <a:solidFill>
                          <a:srgbClr val="000000"/>
                        </a:solidFill>
                        <a:effectLst/>
                        <a:latin typeface="+mn-ea"/>
                        <a:ea typeface="+mn-ea"/>
                      </a:endParaRPr>
                    </a:p>
                  </a:txBody>
                  <a:tcPr marL="86834" marR="86834" marT="17005" marB="17005" anchor="ctr">
                    <a:lnL w="7112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112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112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2">
                        <a:lumMod val="9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1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100" b="1" kern="0" spc="0" dirty="0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시간</a:t>
                      </a:r>
                      <a:endParaRPr lang="ko-KR" altLang="en-US" sz="900" b="1" kern="0" spc="0" dirty="0">
                        <a:solidFill>
                          <a:srgbClr val="000000"/>
                        </a:solidFill>
                        <a:effectLst/>
                        <a:latin typeface="+mn-ea"/>
                        <a:ea typeface="+mn-ea"/>
                      </a:endParaRPr>
                    </a:p>
                  </a:txBody>
                  <a:tcPr marL="86834" marR="86834" marT="17005" marB="17005" anchor="ctr">
                    <a:lnL w="7112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112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112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2">
                        <a:lumMod val="9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1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100" b="1" kern="0" spc="0" dirty="0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세부일정</a:t>
                      </a:r>
                      <a:endParaRPr lang="ko-KR" altLang="en-US" sz="900" b="1" kern="0" spc="0" dirty="0">
                        <a:solidFill>
                          <a:srgbClr val="000000"/>
                        </a:solidFill>
                        <a:effectLst/>
                        <a:latin typeface="+mn-ea"/>
                        <a:ea typeface="+mn-ea"/>
                      </a:endParaRPr>
                    </a:p>
                  </a:txBody>
                  <a:tcPr marL="86834" marR="86834" marT="17005" marB="17005" anchor="ctr">
                    <a:lnL w="7112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112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2">
                        <a:lumMod val="90000"/>
                      </a:schemeClr>
                    </a:solidFill>
                  </a:tcPr>
                </a:tc>
              </a:tr>
              <a:tr h="251061"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1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100" b="1" kern="0" spc="0" dirty="0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1</a:t>
                      </a:r>
                      <a:endParaRPr lang="en-US" sz="900" b="1" kern="0" spc="0" dirty="0">
                        <a:solidFill>
                          <a:srgbClr val="000000"/>
                        </a:solidFill>
                        <a:effectLst/>
                        <a:latin typeface="+mn-ea"/>
                        <a:ea typeface="+mn-ea"/>
                      </a:endParaRPr>
                    </a:p>
                  </a:txBody>
                  <a:tcPr marL="86834" marR="86834" marT="17005" marB="17005" anchor="ctr">
                    <a:lnL w="7112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112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rowSpan="4"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altLang="ko-KR" sz="1100" b="1" kern="0" spc="0" dirty="0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8. 28(</a:t>
                      </a:r>
                      <a:r>
                        <a:rPr lang="ko-KR" altLang="en-US" sz="1100" b="1" kern="0" spc="0" dirty="0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수</a:t>
                      </a:r>
                      <a:r>
                        <a:rPr lang="en-US" altLang="ko-KR" sz="1100" b="1" kern="0" spc="0" dirty="0" smtClean="0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)</a:t>
                      </a:r>
                    </a:p>
                    <a:p>
                      <a:pPr marL="0" marR="0" indent="0" algn="ctr" fontAlgn="base" latinLnBrk="0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altLang="ko-KR" sz="1100" b="1" kern="0" spc="0" dirty="0" smtClean="0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D-2</a:t>
                      </a:r>
                      <a:endParaRPr lang="ko-KR" altLang="en-US" sz="900" b="1" kern="0" spc="0" dirty="0">
                        <a:solidFill>
                          <a:srgbClr val="000000"/>
                        </a:solidFill>
                        <a:effectLst/>
                        <a:latin typeface="+mn-ea"/>
                        <a:ea typeface="+mn-ea"/>
                      </a:endParaRPr>
                    </a:p>
                  </a:txBody>
                  <a:tcPr marL="86834" marR="86834" marT="17005" marB="17005" anchor="ctr">
                    <a:lnL w="7112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112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100" b="1" kern="0" spc="0" dirty="0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10:00~12:00</a:t>
                      </a:r>
                      <a:endParaRPr lang="en-US" sz="1000" b="1" kern="0" spc="0" dirty="0">
                        <a:solidFill>
                          <a:srgbClr val="000000"/>
                        </a:solidFill>
                        <a:effectLst/>
                        <a:latin typeface="+mn-ea"/>
                        <a:ea typeface="+mn-ea"/>
                      </a:endParaRPr>
                    </a:p>
                  </a:txBody>
                  <a:tcPr marL="86834" marR="86834" marT="17005" marB="17005" anchor="ctr">
                    <a:lnL w="7112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112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just" fontAlgn="base" latinLnBrk="1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100" b="1" kern="0" spc="0" dirty="0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이</a:t>
                      </a:r>
                      <a:r>
                        <a:rPr lang="en-US" altLang="ko-KR" sz="1100" b="1" kern="0" spc="0" dirty="0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·</a:t>
                      </a:r>
                      <a:r>
                        <a:rPr lang="ko-KR" altLang="en-US" sz="1100" b="1" kern="0" spc="0" dirty="0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착륙장 시설 운영 점검</a:t>
                      </a:r>
                      <a:endParaRPr lang="ko-KR" altLang="en-US" sz="1000" b="1" kern="0" spc="0" dirty="0">
                        <a:solidFill>
                          <a:srgbClr val="000000"/>
                        </a:solidFill>
                        <a:effectLst/>
                        <a:latin typeface="+mn-ea"/>
                        <a:ea typeface="+mn-ea"/>
                      </a:endParaRPr>
                    </a:p>
                  </a:txBody>
                  <a:tcPr marL="86834" marR="86834" marT="17005" marB="17005" anchor="ctr">
                    <a:lnL w="7112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51061"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1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100" b="1" kern="0" spc="0" dirty="0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2</a:t>
                      </a:r>
                      <a:endParaRPr lang="en-US" sz="900" b="1" kern="0" spc="0" dirty="0">
                        <a:solidFill>
                          <a:srgbClr val="000000"/>
                        </a:solidFill>
                        <a:effectLst/>
                        <a:latin typeface="+mn-ea"/>
                        <a:ea typeface="+mn-ea"/>
                      </a:endParaRPr>
                    </a:p>
                  </a:txBody>
                  <a:tcPr marL="86834" marR="86834" marT="17005" marB="17005" anchor="ctr">
                    <a:lnL w="7112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112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100" b="1" kern="0" spc="0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13:00~16:00</a:t>
                      </a:r>
                      <a:endParaRPr lang="en-US" sz="1000" b="1" kern="0" spc="0">
                        <a:solidFill>
                          <a:srgbClr val="000000"/>
                        </a:solidFill>
                        <a:effectLst/>
                        <a:latin typeface="+mn-ea"/>
                        <a:ea typeface="+mn-ea"/>
                      </a:endParaRPr>
                    </a:p>
                  </a:txBody>
                  <a:tcPr marL="86834" marR="86834" marT="17005" marB="17005" anchor="ctr">
                    <a:lnL w="7112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112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just" fontAlgn="base" latinLnBrk="1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100" b="1" kern="0" spc="0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심판세미나</a:t>
                      </a:r>
                      <a:endParaRPr lang="ko-KR" altLang="en-US" sz="1000" b="1" kern="0" spc="0">
                        <a:solidFill>
                          <a:srgbClr val="000000"/>
                        </a:solidFill>
                        <a:effectLst/>
                        <a:latin typeface="+mn-ea"/>
                        <a:ea typeface="+mn-ea"/>
                      </a:endParaRPr>
                    </a:p>
                  </a:txBody>
                  <a:tcPr marL="86834" marR="86834" marT="17005" marB="17005" anchor="ctr">
                    <a:lnL w="7112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51061">
                <a:tc rowSpan="2"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1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100" b="1" kern="0" spc="0" dirty="0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3</a:t>
                      </a:r>
                      <a:endParaRPr lang="en-US" sz="900" b="1" kern="0" spc="0" dirty="0">
                        <a:solidFill>
                          <a:srgbClr val="000000"/>
                        </a:solidFill>
                        <a:effectLst/>
                        <a:latin typeface="+mn-ea"/>
                        <a:ea typeface="+mn-ea"/>
                      </a:endParaRPr>
                    </a:p>
                  </a:txBody>
                  <a:tcPr marL="86834" marR="86834" marT="17005" marB="17005" anchor="ctr">
                    <a:lnL w="7112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112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rowSpan="2"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100" b="1" kern="0" spc="0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16:00~18:00</a:t>
                      </a:r>
                      <a:endParaRPr lang="en-US" sz="1000" b="1" kern="0" spc="0">
                        <a:solidFill>
                          <a:srgbClr val="000000"/>
                        </a:solidFill>
                        <a:effectLst/>
                        <a:latin typeface="+mn-ea"/>
                        <a:ea typeface="+mn-ea"/>
                      </a:endParaRPr>
                    </a:p>
                  </a:txBody>
                  <a:tcPr marL="86834" marR="86834" marT="17005" marB="17005" anchor="ctr">
                    <a:lnL w="7112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112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just" fontAlgn="base" latinLnBrk="1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100" b="1" kern="0" spc="0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선수수송</a:t>
                      </a:r>
                      <a:endParaRPr lang="ko-KR" altLang="en-US" sz="1000" b="1" kern="0" spc="0">
                        <a:solidFill>
                          <a:srgbClr val="000000"/>
                        </a:solidFill>
                        <a:effectLst/>
                        <a:latin typeface="+mn-ea"/>
                        <a:ea typeface="+mn-ea"/>
                      </a:endParaRPr>
                    </a:p>
                  </a:txBody>
                  <a:tcPr marL="86834" marR="86834" marT="17005" marB="17005" anchor="ctr">
                    <a:lnL w="7112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51061"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just" fontAlgn="base" latinLnBrk="1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100" b="1" kern="0" spc="0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진행요원 회의</a:t>
                      </a:r>
                      <a:endParaRPr lang="ko-KR" altLang="en-US" sz="1000" b="1" kern="0" spc="0">
                        <a:solidFill>
                          <a:srgbClr val="000000"/>
                        </a:solidFill>
                        <a:effectLst/>
                        <a:latin typeface="+mn-ea"/>
                        <a:ea typeface="+mn-ea"/>
                      </a:endParaRPr>
                    </a:p>
                  </a:txBody>
                  <a:tcPr marL="86834" marR="86834" marT="17005" marB="17005" anchor="ctr">
                    <a:lnL w="7112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51061"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1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100" b="1" kern="0" spc="0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4</a:t>
                      </a:r>
                      <a:endParaRPr lang="en-US" sz="900" b="1" kern="0" spc="0">
                        <a:solidFill>
                          <a:srgbClr val="000000"/>
                        </a:solidFill>
                        <a:effectLst/>
                        <a:latin typeface="+mn-ea"/>
                        <a:ea typeface="+mn-ea"/>
                      </a:endParaRPr>
                    </a:p>
                  </a:txBody>
                  <a:tcPr marL="86834" marR="86834" marT="17005" marB="17005" anchor="ctr">
                    <a:lnL w="7112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112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rowSpan="5"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altLang="ko-KR" sz="1100" b="1" kern="0" spc="0" dirty="0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8. 29(</a:t>
                      </a:r>
                      <a:r>
                        <a:rPr lang="ko-KR" altLang="en-US" sz="1100" b="1" kern="0" spc="0" dirty="0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목</a:t>
                      </a:r>
                      <a:r>
                        <a:rPr lang="en-US" altLang="ko-KR" sz="1100" b="1" kern="0" spc="0" dirty="0" smtClean="0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)</a:t>
                      </a:r>
                    </a:p>
                    <a:p>
                      <a:pPr marL="0" marR="0" indent="0" algn="ctr" fontAlgn="base" latinLnBrk="0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altLang="ko-KR" sz="1100" b="1" kern="0" spc="0" dirty="0" smtClean="0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D-1</a:t>
                      </a:r>
                      <a:endParaRPr lang="ko-KR" altLang="en-US" sz="900" b="1" kern="0" spc="0" dirty="0">
                        <a:solidFill>
                          <a:srgbClr val="000000"/>
                        </a:solidFill>
                        <a:effectLst/>
                        <a:latin typeface="+mn-ea"/>
                        <a:ea typeface="+mn-ea"/>
                      </a:endParaRPr>
                    </a:p>
                  </a:txBody>
                  <a:tcPr marL="86834" marR="86834" marT="17005" marB="17005" anchor="ctr">
                    <a:lnL w="7112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112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100" b="1" kern="0" spc="0" dirty="0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10:00~12:00</a:t>
                      </a:r>
                      <a:endParaRPr lang="en-US" sz="1000" b="1" kern="0" spc="0" dirty="0">
                        <a:solidFill>
                          <a:srgbClr val="000000"/>
                        </a:solidFill>
                        <a:effectLst/>
                        <a:latin typeface="+mn-ea"/>
                        <a:ea typeface="+mn-ea"/>
                      </a:endParaRPr>
                    </a:p>
                  </a:txBody>
                  <a:tcPr marL="86834" marR="86834" marT="17005" marB="17005" anchor="ctr">
                    <a:lnL w="7112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112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l" fontAlgn="base" latinLnBrk="0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100" b="1" kern="0" spc="0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이</a:t>
                      </a:r>
                      <a:r>
                        <a:rPr lang="en-US" altLang="ko-KR" sz="1100" b="1" kern="0" spc="0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·</a:t>
                      </a:r>
                      <a:r>
                        <a:rPr lang="ko-KR" altLang="en-US" sz="1100" b="1" kern="0" spc="0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착륙장 시설</a:t>
                      </a:r>
                      <a:r>
                        <a:rPr lang="en-US" altLang="ko-KR" sz="1100" b="1" kern="0" spc="0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, </a:t>
                      </a:r>
                      <a:r>
                        <a:rPr lang="ko-KR" altLang="en-US" sz="1100" b="1" kern="0" spc="0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진행 점검</a:t>
                      </a:r>
                      <a:endParaRPr lang="ko-KR" altLang="en-US" sz="900" b="1" kern="0" spc="0">
                        <a:solidFill>
                          <a:srgbClr val="000000"/>
                        </a:solidFill>
                        <a:effectLst/>
                        <a:latin typeface="+mn-ea"/>
                        <a:ea typeface="+mn-ea"/>
                      </a:endParaRPr>
                    </a:p>
                  </a:txBody>
                  <a:tcPr marL="86834" marR="86834" marT="17005" marB="17005" anchor="ctr">
                    <a:lnL w="7112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51061"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1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100" b="1" kern="0" spc="0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5</a:t>
                      </a:r>
                      <a:endParaRPr lang="en-US" sz="900" b="1" kern="0" spc="0">
                        <a:solidFill>
                          <a:srgbClr val="000000"/>
                        </a:solidFill>
                        <a:effectLst/>
                        <a:latin typeface="+mn-ea"/>
                        <a:ea typeface="+mn-ea"/>
                      </a:endParaRPr>
                    </a:p>
                  </a:txBody>
                  <a:tcPr marL="86834" marR="86834" marT="17005" marB="17005" anchor="ctr">
                    <a:lnL w="7112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112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100" b="1" kern="0" spc="0" dirty="0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13:00~16:00</a:t>
                      </a:r>
                      <a:endParaRPr lang="en-US" sz="1000" b="1" kern="0" spc="0" dirty="0">
                        <a:solidFill>
                          <a:srgbClr val="000000"/>
                        </a:solidFill>
                        <a:effectLst/>
                        <a:latin typeface="+mn-ea"/>
                        <a:ea typeface="+mn-ea"/>
                      </a:endParaRPr>
                    </a:p>
                  </a:txBody>
                  <a:tcPr marL="86834" marR="86834" marT="17005" marB="17005" anchor="ctr">
                    <a:lnL w="7112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112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just" fontAlgn="base" latinLnBrk="1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100" b="1" kern="0" spc="0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공식연습</a:t>
                      </a:r>
                      <a:r>
                        <a:rPr lang="en-US" altLang="ko-KR" sz="1100" b="1" kern="0" spc="0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/</a:t>
                      </a:r>
                      <a:r>
                        <a:rPr lang="ko-KR" altLang="en-US" sz="1100" b="1" kern="0" spc="0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심판세미나</a:t>
                      </a:r>
                      <a:endParaRPr lang="ko-KR" altLang="en-US" sz="1000" b="1" kern="0" spc="0">
                        <a:solidFill>
                          <a:srgbClr val="000000"/>
                        </a:solidFill>
                        <a:effectLst/>
                        <a:latin typeface="+mn-ea"/>
                        <a:ea typeface="+mn-ea"/>
                      </a:endParaRPr>
                    </a:p>
                  </a:txBody>
                  <a:tcPr marL="86834" marR="86834" marT="17005" marB="17005" anchor="ctr">
                    <a:lnL w="7112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51061">
                <a:tc rowSpan="2"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1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100" b="1" kern="0" spc="0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6</a:t>
                      </a:r>
                      <a:endParaRPr lang="en-US" sz="900" b="1" kern="0" spc="0">
                        <a:solidFill>
                          <a:srgbClr val="000000"/>
                        </a:solidFill>
                        <a:effectLst/>
                        <a:latin typeface="+mn-ea"/>
                        <a:ea typeface="+mn-ea"/>
                      </a:endParaRPr>
                    </a:p>
                  </a:txBody>
                  <a:tcPr marL="86834" marR="86834" marT="17005" marB="17005" anchor="ctr">
                    <a:lnL w="7112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112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rowSpan="2"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100" b="1" kern="0" spc="0" dirty="0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16:00~18:00</a:t>
                      </a:r>
                      <a:endParaRPr lang="en-US" sz="1000" b="1" kern="0" spc="0" dirty="0">
                        <a:solidFill>
                          <a:srgbClr val="000000"/>
                        </a:solidFill>
                        <a:effectLst/>
                        <a:latin typeface="+mn-ea"/>
                        <a:ea typeface="+mn-ea"/>
                      </a:endParaRPr>
                    </a:p>
                  </a:txBody>
                  <a:tcPr marL="86834" marR="86834" marT="17005" marB="17005" anchor="ctr">
                    <a:lnL w="7112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112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just" fontAlgn="base" latinLnBrk="1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100" b="1" kern="0" spc="0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선수등록</a:t>
                      </a:r>
                      <a:endParaRPr lang="ko-KR" altLang="en-US" sz="1000" b="1" kern="0" spc="0">
                        <a:solidFill>
                          <a:srgbClr val="000000"/>
                        </a:solidFill>
                        <a:effectLst/>
                        <a:latin typeface="+mn-ea"/>
                        <a:ea typeface="+mn-ea"/>
                      </a:endParaRPr>
                    </a:p>
                  </a:txBody>
                  <a:tcPr marL="86834" marR="86834" marT="17005" marB="17005" anchor="ctr">
                    <a:lnL w="7112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51061"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just" fontAlgn="base" latinLnBrk="1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100" b="1" kern="0" spc="0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진행요원 회의</a:t>
                      </a:r>
                      <a:endParaRPr lang="ko-KR" altLang="en-US" sz="1000" b="1" kern="0" spc="0">
                        <a:solidFill>
                          <a:srgbClr val="000000"/>
                        </a:solidFill>
                        <a:effectLst/>
                        <a:latin typeface="+mn-ea"/>
                        <a:ea typeface="+mn-ea"/>
                      </a:endParaRPr>
                    </a:p>
                  </a:txBody>
                  <a:tcPr marL="86834" marR="86834" marT="17005" marB="17005" anchor="ctr">
                    <a:lnL w="7112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51061"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1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100" b="1" kern="0" spc="0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7</a:t>
                      </a:r>
                      <a:endParaRPr lang="en-US" sz="900" b="1" kern="0" spc="0">
                        <a:solidFill>
                          <a:srgbClr val="000000"/>
                        </a:solidFill>
                        <a:effectLst/>
                        <a:latin typeface="+mn-ea"/>
                        <a:ea typeface="+mn-ea"/>
                      </a:endParaRPr>
                    </a:p>
                  </a:txBody>
                  <a:tcPr marL="86834" marR="86834" marT="17005" marB="17005" anchor="ctr">
                    <a:lnL w="7112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112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100" b="1" kern="0" spc="0" dirty="0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18:00~21:00</a:t>
                      </a:r>
                      <a:endParaRPr lang="en-US" sz="1000" b="1" kern="0" spc="0" dirty="0">
                        <a:solidFill>
                          <a:srgbClr val="000000"/>
                        </a:solidFill>
                        <a:effectLst/>
                        <a:latin typeface="+mn-ea"/>
                        <a:ea typeface="+mn-ea"/>
                      </a:endParaRPr>
                    </a:p>
                  </a:txBody>
                  <a:tcPr marL="86834" marR="86834" marT="17005" marB="17005" anchor="ctr">
                    <a:lnL w="7112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112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l" fontAlgn="base" latinLnBrk="0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100" b="1" kern="0" spc="0" dirty="0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대회일반</a:t>
                      </a:r>
                      <a:r>
                        <a:rPr lang="en-US" altLang="ko-KR" sz="1100" b="1" kern="0" spc="0" dirty="0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(</a:t>
                      </a:r>
                      <a:r>
                        <a:rPr lang="ko-KR" altLang="en-US" sz="1100" b="1" kern="0" spc="0" dirty="0" err="1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테크니컬</a:t>
                      </a:r>
                      <a:r>
                        <a:rPr lang="en-US" altLang="ko-KR" sz="1100" b="1" kern="0" spc="0" dirty="0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)</a:t>
                      </a:r>
                      <a:r>
                        <a:rPr lang="ko-KR" altLang="en-US" sz="1100" b="1" kern="0" spc="0" dirty="0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브리핑</a:t>
                      </a:r>
                      <a:endParaRPr lang="ko-KR" altLang="en-US" sz="1000" b="1" kern="0" spc="0" dirty="0">
                        <a:solidFill>
                          <a:srgbClr val="000000"/>
                        </a:solidFill>
                        <a:effectLst/>
                        <a:latin typeface="+mn-ea"/>
                        <a:ea typeface="+mn-ea"/>
                      </a:endParaRPr>
                    </a:p>
                  </a:txBody>
                  <a:tcPr marL="86834" marR="86834" marT="17005" marB="17005" anchor="ctr">
                    <a:lnL w="7112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51061"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1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100" b="1" kern="0" spc="0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8</a:t>
                      </a:r>
                      <a:endParaRPr lang="en-US" sz="900" b="1" kern="0" spc="0">
                        <a:solidFill>
                          <a:srgbClr val="000000"/>
                        </a:solidFill>
                        <a:effectLst/>
                        <a:latin typeface="+mn-ea"/>
                        <a:ea typeface="+mn-ea"/>
                      </a:endParaRPr>
                    </a:p>
                  </a:txBody>
                  <a:tcPr marL="86834" marR="86834" marT="17005" marB="17005" anchor="ctr">
                    <a:lnL w="7112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112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rowSpan="7"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altLang="ko-KR" sz="1100" b="1" kern="0" spc="0" dirty="0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8. 30(</a:t>
                      </a:r>
                      <a:r>
                        <a:rPr lang="ko-KR" altLang="en-US" sz="1100" b="1" kern="0" spc="0" dirty="0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금</a:t>
                      </a:r>
                      <a:r>
                        <a:rPr lang="en-US" altLang="ko-KR" sz="1100" b="1" kern="0" spc="0" dirty="0" smtClean="0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)</a:t>
                      </a:r>
                    </a:p>
                    <a:p>
                      <a:pPr marL="0" marR="0" indent="0" algn="ctr" fontAlgn="base" latinLnBrk="0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altLang="ko-KR" sz="1100" b="1" kern="0" spc="0" dirty="0" smtClean="0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D</a:t>
                      </a:r>
                      <a:endParaRPr lang="ko-KR" altLang="en-US" sz="900" b="1" kern="0" spc="0" dirty="0">
                        <a:solidFill>
                          <a:srgbClr val="000000"/>
                        </a:solidFill>
                        <a:effectLst/>
                        <a:latin typeface="+mn-ea"/>
                        <a:ea typeface="+mn-ea"/>
                      </a:endParaRPr>
                    </a:p>
                  </a:txBody>
                  <a:tcPr marL="86834" marR="86834" marT="17005" marB="17005" anchor="ctr">
                    <a:lnL w="7112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112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100" b="1" kern="0" spc="0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08:00~08:30</a:t>
                      </a:r>
                      <a:endParaRPr lang="en-US" sz="1000" b="1" kern="0" spc="0">
                        <a:solidFill>
                          <a:srgbClr val="000000"/>
                        </a:solidFill>
                        <a:effectLst/>
                        <a:latin typeface="+mn-ea"/>
                        <a:ea typeface="+mn-ea"/>
                      </a:endParaRPr>
                    </a:p>
                  </a:txBody>
                  <a:tcPr marL="86834" marR="86834" marT="17005" marB="17005" anchor="ctr">
                    <a:lnL w="7112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112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just" fontAlgn="base" latinLnBrk="1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100" b="1" kern="0" spc="0" dirty="0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선수집결</a:t>
                      </a:r>
                      <a:r>
                        <a:rPr lang="en-US" altLang="ko-KR" sz="1100" b="1" kern="0" spc="0" dirty="0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, </a:t>
                      </a:r>
                      <a:r>
                        <a:rPr lang="ko-KR" altLang="en-US" sz="1100" b="1" kern="0" spc="0" dirty="0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경기 브리핑</a:t>
                      </a:r>
                      <a:endParaRPr lang="ko-KR" altLang="en-US" sz="1000" b="1" kern="0" spc="0" dirty="0">
                        <a:solidFill>
                          <a:srgbClr val="000000"/>
                        </a:solidFill>
                        <a:effectLst/>
                        <a:latin typeface="+mn-ea"/>
                        <a:ea typeface="+mn-ea"/>
                      </a:endParaRPr>
                    </a:p>
                  </a:txBody>
                  <a:tcPr marL="86834" marR="86834" marT="17005" marB="17005" anchor="ctr">
                    <a:lnL w="7112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51061"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1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100" b="1" kern="0" spc="0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9</a:t>
                      </a:r>
                      <a:endParaRPr lang="en-US" sz="900" b="1" kern="0" spc="0">
                        <a:solidFill>
                          <a:srgbClr val="000000"/>
                        </a:solidFill>
                        <a:effectLst/>
                        <a:latin typeface="+mn-ea"/>
                        <a:ea typeface="+mn-ea"/>
                      </a:endParaRPr>
                    </a:p>
                  </a:txBody>
                  <a:tcPr marL="86834" marR="86834" marT="17005" marB="17005" anchor="ctr">
                    <a:lnL w="7112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112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100" b="1" kern="0" spc="0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08:30~09:00</a:t>
                      </a:r>
                      <a:endParaRPr lang="en-US" sz="1000" b="1" kern="0" spc="0">
                        <a:solidFill>
                          <a:srgbClr val="000000"/>
                        </a:solidFill>
                        <a:effectLst/>
                        <a:latin typeface="+mn-ea"/>
                        <a:ea typeface="+mn-ea"/>
                      </a:endParaRPr>
                    </a:p>
                  </a:txBody>
                  <a:tcPr marL="86834" marR="86834" marT="17005" marB="17005" anchor="ctr">
                    <a:lnL w="7112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112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just" fontAlgn="base" latinLnBrk="1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100" b="1" kern="0" spc="0" dirty="0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선수단 이동</a:t>
                      </a:r>
                      <a:endParaRPr lang="ko-KR" altLang="en-US" sz="1000" b="1" kern="0" spc="0" dirty="0">
                        <a:solidFill>
                          <a:srgbClr val="000000"/>
                        </a:solidFill>
                        <a:effectLst/>
                        <a:latin typeface="+mn-ea"/>
                        <a:ea typeface="+mn-ea"/>
                      </a:endParaRPr>
                    </a:p>
                  </a:txBody>
                  <a:tcPr marL="86834" marR="86834" marT="17005" marB="17005" anchor="ctr">
                    <a:lnL w="7112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51061"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1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100" b="1" kern="0" spc="0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10</a:t>
                      </a:r>
                      <a:endParaRPr lang="en-US" sz="900" b="1" kern="0" spc="0">
                        <a:solidFill>
                          <a:srgbClr val="000000"/>
                        </a:solidFill>
                        <a:effectLst/>
                        <a:latin typeface="+mn-ea"/>
                        <a:ea typeface="+mn-ea"/>
                      </a:endParaRPr>
                    </a:p>
                  </a:txBody>
                  <a:tcPr marL="86834" marR="86834" marT="17005" marB="17005" anchor="ctr">
                    <a:lnL w="7112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112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100" b="1" kern="0" spc="0" dirty="0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09:00</a:t>
                      </a:r>
                      <a:endParaRPr lang="en-US" sz="1000" b="1" kern="0" spc="0" dirty="0">
                        <a:solidFill>
                          <a:srgbClr val="000000"/>
                        </a:solidFill>
                        <a:effectLst/>
                        <a:latin typeface="+mn-ea"/>
                        <a:ea typeface="+mn-ea"/>
                      </a:endParaRPr>
                    </a:p>
                  </a:txBody>
                  <a:tcPr marL="86834" marR="86834" marT="17005" marB="17005" anchor="ctr">
                    <a:lnL w="7112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112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just" fontAlgn="base" latinLnBrk="1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100" b="1" kern="0" spc="0" dirty="0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공식 라운드 오픈</a:t>
                      </a:r>
                      <a:endParaRPr lang="ko-KR" altLang="en-US" sz="1000" b="1" kern="0" spc="0" dirty="0">
                        <a:solidFill>
                          <a:srgbClr val="000000"/>
                        </a:solidFill>
                        <a:effectLst/>
                        <a:latin typeface="+mn-ea"/>
                        <a:ea typeface="+mn-ea"/>
                      </a:endParaRPr>
                    </a:p>
                  </a:txBody>
                  <a:tcPr marL="86834" marR="86834" marT="17005" marB="17005" anchor="ctr">
                    <a:lnL w="7112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51061"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1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100" b="1" kern="0" spc="0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11</a:t>
                      </a:r>
                      <a:endParaRPr lang="en-US" sz="900" b="1" kern="0" spc="0">
                        <a:solidFill>
                          <a:srgbClr val="000000"/>
                        </a:solidFill>
                        <a:effectLst/>
                        <a:latin typeface="+mn-ea"/>
                        <a:ea typeface="+mn-ea"/>
                      </a:endParaRPr>
                    </a:p>
                  </a:txBody>
                  <a:tcPr marL="86834" marR="86834" marT="17005" marB="17005" anchor="ctr">
                    <a:lnL w="7112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112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100" b="1" kern="0" spc="0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09:00~17:00</a:t>
                      </a:r>
                      <a:endParaRPr lang="en-US" sz="1000" b="1" kern="0" spc="0">
                        <a:solidFill>
                          <a:srgbClr val="000000"/>
                        </a:solidFill>
                        <a:effectLst/>
                        <a:latin typeface="+mn-ea"/>
                        <a:ea typeface="+mn-ea"/>
                      </a:endParaRPr>
                    </a:p>
                  </a:txBody>
                  <a:tcPr marL="86834" marR="86834" marT="17005" marB="17005" anchor="ctr">
                    <a:lnL w="7112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112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just" fontAlgn="base" latinLnBrk="1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100" b="1" kern="0" spc="0" dirty="0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대회 진행 </a:t>
                      </a:r>
                      <a:r>
                        <a:rPr lang="en-US" altLang="ko-KR" sz="1100" b="1" kern="0" spc="0" dirty="0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1</a:t>
                      </a:r>
                      <a:r>
                        <a:rPr lang="ko-KR" altLang="en-US" sz="1100" b="1" kern="0" spc="0" dirty="0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일차</a:t>
                      </a:r>
                      <a:endParaRPr lang="ko-KR" altLang="en-US" sz="900" b="1" kern="0" spc="0" dirty="0">
                        <a:solidFill>
                          <a:srgbClr val="000000"/>
                        </a:solidFill>
                        <a:effectLst/>
                        <a:latin typeface="+mn-ea"/>
                        <a:ea typeface="+mn-ea"/>
                      </a:endParaRPr>
                    </a:p>
                  </a:txBody>
                  <a:tcPr marL="86834" marR="86834" marT="17005" marB="17005" anchor="ctr">
                    <a:lnL w="7112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51061">
                <a:tc rowSpan="2"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1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100" b="1" kern="0" spc="0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12</a:t>
                      </a:r>
                      <a:endParaRPr lang="en-US" sz="900" b="1" kern="0" spc="0">
                        <a:solidFill>
                          <a:srgbClr val="000000"/>
                        </a:solidFill>
                        <a:effectLst/>
                        <a:latin typeface="+mn-ea"/>
                        <a:ea typeface="+mn-ea"/>
                      </a:endParaRPr>
                    </a:p>
                  </a:txBody>
                  <a:tcPr marL="86834" marR="86834" marT="17005" marB="17005" anchor="ctr">
                    <a:lnL w="7112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112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rowSpan="2"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100" b="1" kern="0" spc="0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17:00</a:t>
                      </a:r>
                      <a:endParaRPr lang="en-US" sz="1000" b="1" kern="0" spc="0">
                        <a:solidFill>
                          <a:srgbClr val="000000"/>
                        </a:solidFill>
                        <a:effectLst/>
                        <a:latin typeface="+mn-ea"/>
                        <a:ea typeface="+mn-ea"/>
                      </a:endParaRPr>
                    </a:p>
                  </a:txBody>
                  <a:tcPr marL="86834" marR="86834" marT="17005" marB="17005" anchor="ctr">
                    <a:lnL w="7112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112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just" fontAlgn="base" latinLnBrk="1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altLang="ko-KR" sz="1100" b="1" kern="0" spc="0" dirty="0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1</a:t>
                      </a:r>
                      <a:r>
                        <a:rPr lang="ko-KR" altLang="en-US" sz="1100" b="1" kern="0" spc="0" dirty="0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일차 라운드 종료</a:t>
                      </a:r>
                      <a:endParaRPr lang="ko-KR" altLang="en-US" sz="900" b="1" kern="0" spc="0" dirty="0">
                        <a:solidFill>
                          <a:srgbClr val="000000"/>
                        </a:solidFill>
                        <a:effectLst/>
                        <a:latin typeface="+mn-ea"/>
                        <a:ea typeface="+mn-ea"/>
                      </a:endParaRPr>
                    </a:p>
                  </a:txBody>
                  <a:tcPr marL="86834" marR="86834" marT="17005" marB="17005" anchor="ctr">
                    <a:lnL w="7112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51061"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l" fontAlgn="base" latinLnBrk="0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100" b="1" kern="0" spc="0" dirty="0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기록종합</a:t>
                      </a:r>
                      <a:r>
                        <a:rPr lang="en-US" altLang="ko-KR" sz="1100" b="1" kern="0" spc="0" dirty="0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/</a:t>
                      </a:r>
                      <a:r>
                        <a:rPr lang="ko-KR" altLang="en-US" sz="1100" b="1" kern="0" spc="0" dirty="0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이의접수 처리</a:t>
                      </a:r>
                      <a:endParaRPr lang="ko-KR" altLang="en-US" sz="1000" b="1" kern="0" spc="0" dirty="0">
                        <a:solidFill>
                          <a:srgbClr val="000000"/>
                        </a:solidFill>
                        <a:effectLst/>
                        <a:latin typeface="+mn-ea"/>
                        <a:ea typeface="+mn-ea"/>
                      </a:endParaRPr>
                    </a:p>
                  </a:txBody>
                  <a:tcPr marL="86834" marR="86834" marT="17005" marB="17005" anchor="ctr">
                    <a:lnL w="7112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51061"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1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100" b="1" kern="0" spc="0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13</a:t>
                      </a:r>
                      <a:endParaRPr lang="en-US" sz="900" b="1" kern="0" spc="0">
                        <a:solidFill>
                          <a:srgbClr val="000000"/>
                        </a:solidFill>
                        <a:effectLst/>
                        <a:latin typeface="+mn-ea"/>
                        <a:ea typeface="+mn-ea"/>
                      </a:endParaRPr>
                    </a:p>
                  </a:txBody>
                  <a:tcPr marL="86834" marR="86834" marT="17005" marB="17005" anchor="ctr">
                    <a:lnL w="7112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112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100" b="1" kern="0" spc="0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18:30~21:00 </a:t>
                      </a:r>
                      <a:endParaRPr lang="en-US" sz="1000" b="1" kern="0" spc="0">
                        <a:solidFill>
                          <a:srgbClr val="000000"/>
                        </a:solidFill>
                        <a:effectLst/>
                        <a:latin typeface="+mn-ea"/>
                        <a:ea typeface="+mn-ea"/>
                      </a:endParaRPr>
                    </a:p>
                  </a:txBody>
                  <a:tcPr marL="86834" marR="86834" marT="17005" marB="17005" anchor="ctr">
                    <a:lnL w="7112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112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just" fontAlgn="base" latinLnBrk="1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100" b="1" kern="0" spc="0" dirty="0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환영 만찬</a:t>
                      </a:r>
                      <a:r>
                        <a:rPr lang="en-US" altLang="ko-KR" sz="1100" b="1" kern="0" spc="0" dirty="0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/</a:t>
                      </a:r>
                      <a:r>
                        <a:rPr lang="ko-KR" altLang="en-US" sz="1100" b="1" kern="0" spc="0" dirty="0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활공인의 밤</a:t>
                      </a:r>
                      <a:endParaRPr lang="ko-KR" altLang="en-US" sz="1000" b="1" kern="0" spc="0" dirty="0">
                        <a:solidFill>
                          <a:srgbClr val="000000"/>
                        </a:solidFill>
                        <a:effectLst/>
                        <a:latin typeface="+mn-ea"/>
                        <a:ea typeface="+mn-ea"/>
                      </a:endParaRPr>
                    </a:p>
                  </a:txBody>
                  <a:tcPr marL="86834" marR="86834" marT="17005" marB="17005" anchor="ctr">
                    <a:lnL w="7112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</a:tbl>
          </a:graphicData>
        </a:graphic>
      </p:graphicFrame>
      <p:sp>
        <p:nvSpPr>
          <p:cNvPr id="7" name="Rectangle 1"/>
          <p:cNvSpPr>
            <a:spLocks noChangeArrowheads="1"/>
          </p:cNvSpPr>
          <p:nvPr/>
        </p:nvSpPr>
        <p:spPr bwMode="auto">
          <a:xfrm>
            <a:off x="1062038" y="1600200"/>
            <a:ext cx="99060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ko-KR" altLang="en-US"/>
          </a:p>
        </p:txBody>
      </p:sp>
      <p:pic>
        <p:nvPicPr>
          <p:cNvPr id="11" name="그림 10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617527" y="246617"/>
            <a:ext cx="1058223" cy="988065"/>
          </a:xfrm>
          <a:prstGeom prst="rect">
            <a:avLst/>
          </a:prstGeom>
        </p:spPr>
      </p:pic>
      <p:pic>
        <p:nvPicPr>
          <p:cNvPr id="12" name="그림 11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061688" y="228248"/>
            <a:ext cx="673068" cy="332718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2005255543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그림 7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-1"/>
            <a:ext cx="9900014" cy="2252253"/>
          </a:xfrm>
          <a:prstGeom prst="rect">
            <a:avLst/>
          </a:prstGeom>
        </p:spPr>
      </p:pic>
      <p:pic>
        <p:nvPicPr>
          <p:cNvPr id="9" name="그림 8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037914" y="740650"/>
            <a:ext cx="2303161" cy="926786"/>
          </a:xfrm>
          <a:prstGeom prst="rect">
            <a:avLst/>
          </a:prstGeom>
        </p:spPr>
      </p:pic>
      <p:sp>
        <p:nvSpPr>
          <p:cNvPr id="2" name="슬라이드 번호 개체 틀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8AB6585-171A-423D-B2B8-9972AF1198C5}" type="slidenum">
              <a:rPr lang="ko-KR" altLang="en-US" smtClean="0"/>
              <a:pPr/>
              <a:t>10</a:t>
            </a:fld>
            <a:endParaRPr lang="ko-KR" altLang="en-US" dirty="0"/>
          </a:p>
        </p:txBody>
      </p:sp>
      <p:graphicFrame>
        <p:nvGraphicFramePr>
          <p:cNvPr id="6" name="표 5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67255889"/>
              </p:ext>
            </p:extLst>
          </p:nvPr>
        </p:nvGraphicFramePr>
        <p:xfrm>
          <a:off x="966898" y="2447364"/>
          <a:ext cx="7996517" cy="4104463"/>
        </p:xfrm>
        <a:graphic>
          <a:graphicData uri="http://schemas.openxmlformats.org/drawingml/2006/table">
            <a:tbl>
              <a:tblPr/>
              <a:tblGrid>
                <a:gridCol w="923364"/>
                <a:gridCol w="1129553"/>
                <a:gridCol w="1810871"/>
                <a:gridCol w="2994211"/>
                <a:gridCol w="1138518"/>
              </a:tblGrid>
              <a:tr h="385911"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1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100" b="1" kern="0" spc="0" dirty="0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NO.</a:t>
                      </a:r>
                    </a:p>
                  </a:txBody>
                  <a:tcPr marL="64067" marR="64067" marT="12546" marB="12546" anchor="ctr">
                    <a:lnL w="7112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112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112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2">
                        <a:lumMod val="9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1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100" b="1" kern="0" spc="0" dirty="0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일자</a:t>
                      </a:r>
                    </a:p>
                  </a:txBody>
                  <a:tcPr marL="64067" marR="64067" marT="12546" marB="12546" anchor="ctr">
                    <a:lnL w="7112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112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112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2">
                        <a:lumMod val="9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1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100" b="1" kern="0" spc="0" dirty="0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시간</a:t>
                      </a:r>
                    </a:p>
                  </a:txBody>
                  <a:tcPr marL="64067" marR="64067" marT="12546" marB="12546" anchor="ctr">
                    <a:lnL w="7112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112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112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2">
                        <a:lumMod val="9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1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100" b="1" kern="0" spc="0" dirty="0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세부일정</a:t>
                      </a:r>
                    </a:p>
                  </a:txBody>
                  <a:tcPr marL="64067" marR="64067" marT="12546" marB="12546" anchor="ctr">
                    <a:lnL w="7112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112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112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2">
                        <a:lumMod val="90000"/>
                      </a:schemeClr>
                    </a:solidFill>
                  </a:tcPr>
                </a:tc>
                <a:tc rowSpan="16"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1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100" b="1" kern="0" spc="0" dirty="0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부대</a:t>
                      </a:r>
                      <a:r>
                        <a:rPr lang="en-US" altLang="ko-KR" sz="1100" b="1" kern="0" spc="0" dirty="0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/</a:t>
                      </a:r>
                      <a:r>
                        <a:rPr lang="ko-KR" altLang="en-US" sz="1100" b="1" kern="0" spc="0" dirty="0" smtClean="0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체험</a:t>
                      </a:r>
                      <a:r>
                        <a:rPr lang="ko-KR" altLang="en-US" sz="1100" b="1" kern="0" spc="0" baseline="0" dirty="0" smtClean="0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 </a:t>
                      </a:r>
                      <a:r>
                        <a:rPr lang="ko-KR" altLang="en-US" sz="1100" b="1" kern="0" spc="0" dirty="0" smtClean="0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행사</a:t>
                      </a:r>
                      <a:endParaRPr lang="ko-KR" altLang="en-US" sz="1100" b="1" kern="0" spc="0" dirty="0">
                        <a:solidFill>
                          <a:srgbClr val="000000"/>
                        </a:solidFill>
                        <a:effectLst/>
                        <a:latin typeface="+mn-ea"/>
                        <a:ea typeface="+mn-ea"/>
                      </a:endParaRPr>
                    </a:p>
                  </a:txBody>
                  <a:tcPr marL="64067" marR="64067" marT="12546" marB="12546" anchor="ctr">
                    <a:lnL w="7112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112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2">
                        <a:lumMod val="90000"/>
                      </a:schemeClr>
                    </a:solidFill>
                  </a:tcPr>
                </a:tc>
              </a:tr>
              <a:tr h="234705"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1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100" b="1" kern="0" spc="0" dirty="0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14</a:t>
                      </a:r>
                    </a:p>
                  </a:txBody>
                  <a:tcPr marL="64067" marR="64067" marT="12546" marB="12546" anchor="ctr">
                    <a:lnL w="7112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112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rowSpan="7"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altLang="ko-KR" sz="1100" b="1" kern="0" spc="0" dirty="0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8. 31(</a:t>
                      </a:r>
                      <a:r>
                        <a:rPr lang="ko-KR" altLang="en-US" sz="1100" b="1" kern="0" spc="0" dirty="0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토</a:t>
                      </a:r>
                      <a:r>
                        <a:rPr lang="en-US" altLang="ko-KR" sz="1100" b="1" kern="0" spc="0" dirty="0" smtClean="0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)</a:t>
                      </a:r>
                    </a:p>
                    <a:p>
                      <a:pPr marL="0" marR="0" indent="0" algn="ctr" fontAlgn="base" latinLnBrk="0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altLang="ko-KR" sz="1100" b="1" kern="0" spc="0" dirty="0" smtClean="0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D+1</a:t>
                      </a:r>
                      <a:endParaRPr lang="ko-KR" altLang="en-US" sz="1100" b="1" kern="0" spc="0" dirty="0">
                        <a:solidFill>
                          <a:srgbClr val="000000"/>
                        </a:solidFill>
                        <a:effectLst/>
                        <a:latin typeface="+mn-ea"/>
                        <a:ea typeface="+mn-ea"/>
                      </a:endParaRPr>
                    </a:p>
                  </a:txBody>
                  <a:tcPr marL="64067" marR="64067" marT="12546" marB="12546" anchor="ctr">
                    <a:lnL w="7112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112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100" b="1" kern="0" spc="0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09:00~09:30</a:t>
                      </a:r>
                    </a:p>
                  </a:txBody>
                  <a:tcPr marL="64067" marR="64067" marT="12546" marB="12546" anchor="ctr">
                    <a:lnL w="7112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112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l" fontAlgn="base" latinLnBrk="0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100" b="1" kern="0" spc="0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선수집결</a:t>
                      </a:r>
                      <a:r>
                        <a:rPr lang="en-US" altLang="ko-KR" sz="1100" b="1" kern="0" spc="0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, </a:t>
                      </a:r>
                      <a:r>
                        <a:rPr lang="ko-KR" altLang="en-US" sz="1100" b="1" kern="0" spc="0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경기 브리핑</a:t>
                      </a:r>
                    </a:p>
                  </a:txBody>
                  <a:tcPr marL="64067" marR="64067" marT="12546" marB="12546" anchor="ctr">
                    <a:lnL w="7112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112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vMerge="1">
                  <a:txBody>
                    <a:bodyPr/>
                    <a:lstStyle/>
                    <a:p>
                      <a:pPr marL="0" marR="0" indent="0" algn="l" fontAlgn="base" latinLnBrk="0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ko-KR" altLang="en-US" sz="1100" kern="0" spc="0" dirty="0">
                        <a:solidFill>
                          <a:srgbClr val="000000"/>
                        </a:solidFill>
                        <a:effectLst/>
                        <a:latin typeface="08서울남산체 B" pitchFamily="18" charset="-127"/>
                        <a:ea typeface="08서울남산체 B" pitchFamily="18" charset="-127"/>
                      </a:endParaRPr>
                    </a:p>
                  </a:txBody>
                  <a:tcPr marL="64067" marR="64067" marT="12546" marB="12546" anchor="ctr">
                    <a:lnL w="7112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34705"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1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100" b="1" kern="0" spc="0" dirty="0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15</a:t>
                      </a:r>
                    </a:p>
                  </a:txBody>
                  <a:tcPr marL="64067" marR="64067" marT="12546" marB="12546" anchor="ctr">
                    <a:lnL w="7112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112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100" b="1" kern="0" spc="0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10:00~10:30</a:t>
                      </a:r>
                    </a:p>
                  </a:txBody>
                  <a:tcPr marL="64067" marR="64067" marT="12546" marB="12546" anchor="ctr">
                    <a:lnL w="7112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112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l" fontAlgn="base" latinLnBrk="0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100" b="1" kern="0" spc="0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선수단 이동</a:t>
                      </a:r>
                    </a:p>
                  </a:txBody>
                  <a:tcPr marL="64067" marR="64067" marT="12546" marB="12546" anchor="ctr">
                    <a:lnL w="7112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112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vMerge="1">
                  <a:txBody>
                    <a:bodyPr/>
                    <a:lstStyle/>
                    <a:p>
                      <a:pPr marL="0" marR="0" indent="0" algn="l" fontAlgn="base" latinLnBrk="0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ko-KR" altLang="en-US" sz="1100" kern="0" spc="0" dirty="0">
                        <a:solidFill>
                          <a:srgbClr val="000000"/>
                        </a:solidFill>
                        <a:effectLst/>
                        <a:latin typeface="08서울남산체 B" pitchFamily="18" charset="-127"/>
                        <a:ea typeface="08서울남산체 B" pitchFamily="18" charset="-127"/>
                      </a:endParaRPr>
                    </a:p>
                  </a:txBody>
                  <a:tcPr marL="64067" marR="64067" marT="12546" marB="12546" anchor="ctr">
                    <a:lnL w="7112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34705"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1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100" b="1" kern="0" spc="0" dirty="0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16</a:t>
                      </a:r>
                    </a:p>
                  </a:txBody>
                  <a:tcPr marL="64067" marR="64067" marT="12546" marB="12546" anchor="ctr">
                    <a:lnL w="7112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112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100" b="1" kern="0" spc="0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10:30~11:30</a:t>
                      </a:r>
                    </a:p>
                  </a:txBody>
                  <a:tcPr marL="64067" marR="64067" marT="12546" marB="12546" anchor="ctr">
                    <a:lnL w="7112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112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l" fontAlgn="base" latinLnBrk="0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altLang="ko-KR" sz="1100" b="1" kern="0" spc="0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2</a:t>
                      </a:r>
                      <a:r>
                        <a:rPr lang="ko-KR" altLang="en-US" sz="1100" b="1" kern="0" spc="0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일차 라운드 오픈</a:t>
                      </a:r>
                    </a:p>
                  </a:txBody>
                  <a:tcPr marL="64067" marR="64067" marT="12546" marB="12546" anchor="ctr">
                    <a:lnL w="7112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112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vMerge="1">
                  <a:txBody>
                    <a:bodyPr/>
                    <a:lstStyle/>
                    <a:p>
                      <a:pPr marL="0" marR="0" indent="0" algn="l" fontAlgn="base" latinLnBrk="0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ko-KR" altLang="en-US" sz="1100" kern="0" spc="0" dirty="0">
                        <a:solidFill>
                          <a:srgbClr val="000000"/>
                        </a:solidFill>
                        <a:effectLst/>
                        <a:latin typeface="08서울남산체 B" pitchFamily="18" charset="-127"/>
                        <a:ea typeface="08서울남산체 B" pitchFamily="18" charset="-127"/>
                      </a:endParaRPr>
                    </a:p>
                  </a:txBody>
                  <a:tcPr marL="64067" marR="64067" marT="12546" marB="12546" anchor="ctr">
                    <a:lnL w="7112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40484">
                <a:tc rowSpan="2"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1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100" b="1" kern="0" spc="0" dirty="0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17</a:t>
                      </a:r>
                    </a:p>
                  </a:txBody>
                  <a:tcPr marL="64067" marR="64067" marT="12546" marB="12546" anchor="ctr">
                    <a:lnL w="7112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112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rowSpan="2"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100" b="1" kern="0" spc="0" dirty="0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12:30~13:00</a:t>
                      </a:r>
                    </a:p>
                  </a:txBody>
                  <a:tcPr marL="64067" marR="64067" marT="12546" marB="12546" anchor="ctr">
                    <a:lnL w="7112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112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l" fontAlgn="base" latinLnBrk="0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altLang="ko-KR" sz="1100" b="1" kern="0" spc="0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2</a:t>
                      </a:r>
                      <a:r>
                        <a:rPr lang="ko-KR" altLang="en-US" sz="1100" b="1" kern="0" spc="0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일차 라운드 종료</a:t>
                      </a:r>
                    </a:p>
                  </a:txBody>
                  <a:tcPr marL="64067" marR="64067" marT="12546" marB="12546" anchor="ctr">
                    <a:lnL w="7112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112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vMerge="1">
                  <a:txBody>
                    <a:bodyPr/>
                    <a:lstStyle/>
                    <a:p>
                      <a:pPr marL="0" marR="0" indent="0" algn="l" fontAlgn="base" latinLnBrk="0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ko-KR" altLang="en-US" sz="1100" kern="0" spc="0" dirty="0">
                        <a:solidFill>
                          <a:srgbClr val="000000"/>
                        </a:solidFill>
                        <a:effectLst/>
                        <a:latin typeface="08서울남산체 B" pitchFamily="18" charset="-127"/>
                        <a:ea typeface="08서울남산체 B" pitchFamily="18" charset="-127"/>
                      </a:endParaRPr>
                    </a:p>
                  </a:txBody>
                  <a:tcPr marL="64067" marR="64067" marT="12546" marB="12546" anchor="ctr">
                    <a:lnL w="7112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40484"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l" fontAlgn="base" latinLnBrk="0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100" b="1" kern="0" spc="0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기록종합</a:t>
                      </a:r>
                      <a:r>
                        <a:rPr lang="en-US" altLang="ko-KR" sz="1100" b="1" kern="0" spc="0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/</a:t>
                      </a:r>
                      <a:r>
                        <a:rPr lang="ko-KR" altLang="en-US" sz="1100" b="1" kern="0" spc="0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이의접수 처리</a:t>
                      </a:r>
                    </a:p>
                  </a:txBody>
                  <a:tcPr marL="64067" marR="64067" marT="12546" marB="12546" anchor="ctr">
                    <a:lnL w="7112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112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vMerge="1">
                  <a:txBody>
                    <a:bodyPr/>
                    <a:lstStyle/>
                    <a:p>
                      <a:pPr marL="0" marR="0" indent="0" algn="l" fontAlgn="base" latinLnBrk="0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ko-KR" altLang="en-US" sz="1100" kern="0" spc="0" dirty="0">
                        <a:solidFill>
                          <a:srgbClr val="000000"/>
                        </a:solidFill>
                        <a:effectLst/>
                        <a:latin typeface="08서울남산체 B" pitchFamily="18" charset="-127"/>
                        <a:ea typeface="08서울남산체 B" pitchFamily="18" charset="-127"/>
                      </a:endParaRPr>
                    </a:p>
                  </a:txBody>
                  <a:tcPr marL="64067" marR="64067" marT="12546" marB="12546" anchor="ctr">
                    <a:lnL w="7112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308636"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1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100" b="1" kern="0" spc="0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18</a:t>
                      </a:r>
                    </a:p>
                  </a:txBody>
                  <a:tcPr marL="64067" marR="64067" marT="12546" marB="12546" anchor="ctr">
                    <a:lnL w="7112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112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100" b="1" kern="0" spc="0" dirty="0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13:00~15:00</a:t>
                      </a:r>
                    </a:p>
                  </a:txBody>
                  <a:tcPr marL="64067" marR="64067" marT="12546" marB="12546" anchor="ctr">
                    <a:lnL w="7112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112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l" fontAlgn="base" latinLnBrk="0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100" b="1" kern="0" spc="0" dirty="0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개회식 준비 및 선수단 집결</a:t>
                      </a:r>
                    </a:p>
                  </a:txBody>
                  <a:tcPr marL="64067" marR="64067" marT="12546" marB="12546" anchor="ctr">
                    <a:lnL w="7112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112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vMerge="1">
                  <a:txBody>
                    <a:bodyPr/>
                    <a:lstStyle/>
                    <a:p>
                      <a:pPr marL="0" marR="0" indent="0" algn="l" fontAlgn="base" latinLnBrk="0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ko-KR" altLang="en-US" sz="1100" kern="0" spc="0" dirty="0">
                        <a:solidFill>
                          <a:srgbClr val="000000"/>
                        </a:solidFill>
                        <a:effectLst/>
                        <a:latin typeface="08서울남산체 B" pitchFamily="18" charset="-127"/>
                        <a:ea typeface="08서울남산체 B" pitchFamily="18" charset="-127"/>
                      </a:endParaRPr>
                    </a:p>
                  </a:txBody>
                  <a:tcPr marL="64067" marR="64067" marT="12546" marB="12546" anchor="ctr">
                    <a:lnL w="7112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50604"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1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100" b="1" kern="0" spc="0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19</a:t>
                      </a:r>
                    </a:p>
                  </a:txBody>
                  <a:tcPr marL="64067" marR="64067" marT="12546" marB="12546" anchor="ctr">
                    <a:lnL w="7112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112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100" b="1" kern="0" spc="0" dirty="0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15:00~16:00</a:t>
                      </a:r>
                    </a:p>
                  </a:txBody>
                  <a:tcPr marL="64067" marR="64067" marT="12546" marB="12546" anchor="ctr">
                    <a:lnL w="7112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112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l" fontAlgn="base" latinLnBrk="0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100" b="1" kern="0" spc="0" dirty="0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개회식</a:t>
                      </a:r>
                    </a:p>
                  </a:txBody>
                  <a:tcPr marL="64067" marR="64067" marT="12546" marB="12546" anchor="ctr">
                    <a:lnL w="7112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112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vMerge="1">
                  <a:txBody>
                    <a:bodyPr/>
                    <a:lstStyle/>
                    <a:p>
                      <a:pPr marL="0" marR="0" indent="0" algn="l" fontAlgn="base" latinLnBrk="0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ko-KR" altLang="en-US" sz="1100" kern="0" spc="0" dirty="0">
                        <a:solidFill>
                          <a:srgbClr val="000000"/>
                        </a:solidFill>
                        <a:effectLst/>
                        <a:latin typeface="08서울남산체 B" pitchFamily="18" charset="-127"/>
                        <a:ea typeface="08서울남산체 B" pitchFamily="18" charset="-127"/>
                      </a:endParaRPr>
                    </a:p>
                  </a:txBody>
                  <a:tcPr marL="64067" marR="64067" marT="12546" marB="12546" anchor="ctr">
                    <a:lnL w="7112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37188"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1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100" b="1" kern="0" spc="0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20</a:t>
                      </a:r>
                    </a:p>
                  </a:txBody>
                  <a:tcPr marL="64067" marR="64067" marT="12546" marB="12546" anchor="ctr">
                    <a:lnL w="7112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112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rowSpan="8"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altLang="ko-KR" sz="1100" b="1" kern="0" spc="0" dirty="0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9. 1(</a:t>
                      </a:r>
                      <a:r>
                        <a:rPr lang="ko-KR" altLang="en-US" sz="1100" b="1" kern="0" spc="0" dirty="0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일</a:t>
                      </a:r>
                      <a:r>
                        <a:rPr lang="en-US" altLang="ko-KR" sz="1100" b="1" kern="0" spc="0" dirty="0" smtClean="0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)</a:t>
                      </a:r>
                    </a:p>
                    <a:p>
                      <a:pPr marL="0" marR="0" indent="0" algn="ctr" fontAlgn="base" latinLnBrk="0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altLang="ko-KR" sz="1100" b="1" kern="0" spc="0" dirty="0" smtClean="0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D+2</a:t>
                      </a:r>
                      <a:endParaRPr lang="ko-KR" altLang="en-US" sz="1100" b="1" kern="0" spc="0" dirty="0">
                        <a:solidFill>
                          <a:srgbClr val="000000"/>
                        </a:solidFill>
                        <a:effectLst/>
                        <a:latin typeface="+mn-ea"/>
                        <a:ea typeface="+mn-ea"/>
                      </a:endParaRPr>
                    </a:p>
                  </a:txBody>
                  <a:tcPr marL="64067" marR="64067" marT="12546" marB="12546" anchor="ctr">
                    <a:lnL w="7112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112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100" b="1" kern="0" spc="0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18:00</a:t>
                      </a:r>
                    </a:p>
                  </a:txBody>
                  <a:tcPr marL="64067" marR="64067" marT="12546" marB="12546" anchor="ctr">
                    <a:lnL w="7112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112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l" fontAlgn="base" latinLnBrk="0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100" b="1" kern="0" spc="0" dirty="0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업무개시</a:t>
                      </a:r>
                      <a:r>
                        <a:rPr lang="en-US" altLang="ko-KR" sz="1100" b="1" kern="0" spc="0" dirty="0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/</a:t>
                      </a:r>
                      <a:r>
                        <a:rPr lang="ko-KR" altLang="en-US" sz="1100" b="1" kern="0" spc="0" dirty="0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운영진 미팅</a:t>
                      </a:r>
                    </a:p>
                  </a:txBody>
                  <a:tcPr marL="64067" marR="64067" marT="12546" marB="12546" anchor="ctr">
                    <a:lnL w="7112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112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vMerge="1">
                  <a:txBody>
                    <a:bodyPr/>
                    <a:lstStyle/>
                    <a:p>
                      <a:pPr marL="0" marR="0" indent="0" algn="l" fontAlgn="base" latinLnBrk="0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ko-KR" altLang="en-US" sz="1100" kern="0" spc="0" dirty="0">
                        <a:solidFill>
                          <a:srgbClr val="000000"/>
                        </a:solidFill>
                        <a:effectLst/>
                        <a:latin typeface="08서울남산체 B" pitchFamily="18" charset="-127"/>
                        <a:ea typeface="08서울남산체 B" pitchFamily="18" charset="-127"/>
                      </a:endParaRPr>
                    </a:p>
                  </a:txBody>
                  <a:tcPr marL="64067" marR="64067" marT="12546" marB="12546" anchor="ctr">
                    <a:lnL w="7112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37188"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1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100" b="1" kern="0" spc="0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21</a:t>
                      </a:r>
                    </a:p>
                  </a:txBody>
                  <a:tcPr marL="64067" marR="64067" marT="12546" marB="12546" anchor="ctr">
                    <a:lnL w="7112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112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100" b="1" kern="0" spc="0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08:10~08:30</a:t>
                      </a:r>
                    </a:p>
                  </a:txBody>
                  <a:tcPr marL="64067" marR="64067" marT="12546" marB="12546" anchor="ctr">
                    <a:lnL w="7112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112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l" fontAlgn="base" latinLnBrk="0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100" b="1" kern="0" spc="0" dirty="0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선수집결</a:t>
                      </a:r>
                      <a:r>
                        <a:rPr lang="en-US" altLang="ko-KR" sz="1100" b="1" kern="0" spc="0" dirty="0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, </a:t>
                      </a:r>
                      <a:r>
                        <a:rPr lang="ko-KR" altLang="en-US" sz="1100" b="1" kern="0" spc="0" dirty="0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경기브리핑</a:t>
                      </a:r>
                    </a:p>
                  </a:txBody>
                  <a:tcPr marL="64067" marR="64067" marT="12546" marB="12546" anchor="ctr">
                    <a:lnL w="7112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112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vMerge="1">
                  <a:txBody>
                    <a:bodyPr/>
                    <a:lstStyle/>
                    <a:p>
                      <a:pPr marL="0" marR="0" indent="0" algn="l" fontAlgn="base" latinLnBrk="0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ko-KR" altLang="en-US" sz="1100" kern="0" spc="0" dirty="0">
                        <a:solidFill>
                          <a:srgbClr val="000000"/>
                        </a:solidFill>
                        <a:effectLst/>
                        <a:latin typeface="08서울남산체 B" pitchFamily="18" charset="-127"/>
                        <a:ea typeface="08서울남산체 B" pitchFamily="18" charset="-127"/>
                      </a:endParaRPr>
                    </a:p>
                  </a:txBody>
                  <a:tcPr marL="64067" marR="64067" marT="12546" marB="12546" anchor="ctr">
                    <a:lnL w="7112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34705"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1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100" b="1" kern="0" spc="0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22</a:t>
                      </a:r>
                    </a:p>
                  </a:txBody>
                  <a:tcPr marL="64067" marR="64067" marT="12546" marB="12546" anchor="ctr">
                    <a:lnL w="7112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112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100" b="1" kern="0" spc="0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12:10~12:30</a:t>
                      </a:r>
                    </a:p>
                  </a:txBody>
                  <a:tcPr marL="64067" marR="64067" marT="12546" marB="12546" anchor="ctr">
                    <a:lnL w="7112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112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l" fontAlgn="base" latinLnBrk="0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100" b="1" kern="0" spc="0" dirty="0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선수단 이동</a:t>
                      </a:r>
                    </a:p>
                  </a:txBody>
                  <a:tcPr marL="64067" marR="64067" marT="12546" marB="12546" anchor="ctr">
                    <a:lnL w="7112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112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vMerge="1">
                  <a:txBody>
                    <a:bodyPr/>
                    <a:lstStyle/>
                    <a:p>
                      <a:pPr marL="0" marR="0" indent="0" algn="l" fontAlgn="base" latinLnBrk="0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ko-KR" altLang="en-US" sz="1100" kern="0" spc="0" dirty="0">
                        <a:solidFill>
                          <a:srgbClr val="000000"/>
                        </a:solidFill>
                        <a:effectLst/>
                        <a:latin typeface="08서울남산체 B" pitchFamily="18" charset="-127"/>
                        <a:ea typeface="08서울남산체 B" pitchFamily="18" charset="-127"/>
                      </a:endParaRPr>
                    </a:p>
                  </a:txBody>
                  <a:tcPr marL="64067" marR="64067" marT="12546" marB="12546" anchor="ctr">
                    <a:lnL w="7112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34705"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1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100" b="1" kern="0" spc="0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23</a:t>
                      </a:r>
                    </a:p>
                  </a:txBody>
                  <a:tcPr marL="64067" marR="64067" marT="12546" marB="12546" anchor="ctr">
                    <a:lnL w="7112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112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100" b="1" kern="0" spc="0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12:40~13:00</a:t>
                      </a:r>
                    </a:p>
                  </a:txBody>
                  <a:tcPr marL="64067" marR="64067" marT="12546" marB="12546" anchor="ctr">
                    <a:lnL w="7112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112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l" fontAlgn="base" latinLnBrk="0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altLang="ko-KR" sz="1100" b="1" kern="0" spc="0" dirty="0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3</a:t>
                      </a:r>
                      <a:r>
                        <a:rPr lang="ko-KR" altLang="en-US" sz="1100" b="1" kern="0" spc="0" dirty="0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일차 라운드 오픈</a:t>
                      </a:r>
                    </a:p>
                  </a:txBody>
                  <a:tcPr marL="64067" marR="64067" marT="12546" marB="12546" anchor="ctr">
                    <a:lnL w="7112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112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vMerge="1">
                  <a:txBody>
                    <a:bodyPr/>
                    <a:lstStyle/>
                    <a:p>
                      <a:pPr marL="0" marR="0" indent="0" algn="l" fontAlgn="base" latinLnBrk="0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ko-KR" altLang="en-US" sz="1100" kern="0" spc="0" dirty="0">
                        <a:solidFill>
                          <a:srgbClr val="000000"/>
                        </a:solidFill>
                        <a:effectLst/>
                        <a:latin typeface="08서울남산체 B" pitchFamily="18" charset="-127"/>
                        <a:ea typeface="08서울남산체 B" pitchFamily="18" charset="-127"/>
                      </a:endParaRPr>
                    </a:p>
                  </a:txBody>
                  <a:tcPr marL="64067" marR="64067" marT="12546" marB="12546" anchor="ctr">
                    <a:lnL w="7112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34705"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1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100" b="1" kern="0" spc="0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24</a:t>
                      </a:r>
                    </a:p>
                  </a:txBody>
                  <a:tcPr marL="64067" marR="64067" marT="12546" marB="12546" anchor="ctr">
                    <a:lnL w="7112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112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100" b="1" kern="0" spc="0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13:10~15:00</a:t>
                      </a:r>
                    </a:p>
                  </a:txBody>
                  <a:tcPr marL="64067" marR="64067" marT="12546" marB="12546" anchor="ctr">
                    <a:lnL w="7112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112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l" fontAlgn="base" latinLnBrk="0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100" b="1" kern="0" spc="0" dirty="0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대회 진행</a:t>
                      </a:r>
                    </a:p>
                  </a:txBody>
                  <a:tcPr marL="64067" marR="64067" marT="12546" marB="12546" anchor="ctr">
                    <a:lnL w="7112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112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vMerge="1">
                  <a:txBody>
                    <a:bodyPr/>
                    <a:lstStyle/>
                    <a:p>
                      <a:pPr marL="0" marR="0" indent="0" algn="l" fontAlgn="base" latinLnBrk="0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ko-KR" altLang="en-US" sz="1100" kern="0" spc="0" dirty="0">
                        <a:solidFill>
                          <a:srgbClr val="000000"/>
                        </a:solidFill>
                        <a:effectLst/>
                        <a:latin typeface="08서울남산체 B" pitchFamily="18" charset="-127"/>
                        <a:ea typeface="08서울남산체 B" pitchFamily="18" charset="-127"/>
                      </a:endParaRPr>
                    </a:p>
                  </a:txBody>
                  <a:tcPr marL="64067" marR="64067" marT="12546" marB="12546" anchor="ctr">
                    <a:lnL w="7112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33284">
                <a:tc rowSpan="2"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1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100" b="1" kern="0" spc="0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25</a:t>
                      </a:r>
                    </a:p>
                  </a:txBody>
                  <a:tcPr marL="64067" marR="64067" marT="12546" marB="12546" anchor="ctr">
                    <a:lnL w="7112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112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rowSpan="2"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100" b="1" kern="0" spc="0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15:00~</a:t>
                      </a:r>
                    </a:p>
                  </a:txBody>
                  <a:tcPr marL="64067" marR="64067" marT="12546" marB="12546" anchor="ctr">
                    <a:lnL w="7112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112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l" fontAlgn="base" latinLnBrk="0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100" b="1" kern="0" spc="0" dirty="0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공식라운드 종료</a:t>
                      </a:r>
                    </a:p>
                  </a:txBody>
                  <a:tcPr marL="64067" marR="64067" marT="12546" marB="12546" anchor="ctr">
                    <a:lnL w="7112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112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vMerge="1">
                  <a:txBody>
                    <a:bodyPr/>
                    <a:lstStyle/>
                    <a:p>
                      <a:pPr marL="0" marR="0" indent="0" algn="l" fontAlgn="base" latinLnBrk="0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ko-KR" altLang="en-US" sz="1100" kern="0" spc="0" dirty="0">
                        <a:solidFill>
                          <a:srgbClr val="000000"/>
                        </a:solidFill>
                        <a:effectLst/>
                        <a:latin typeface="08서울남산체 B" pitchFamily="18" charset="-127"/>
                        <a:ea typeface="08서울남산체 B" pitchFamily="18" charset="-127"/>
                      </a:endParaRPr>
                    </a:p>
                  </a:txBody>
                  <a:tcPr marL="64067" marR="64067" marT="12546" marB="12546" anchor="ctr">
                    <a:lnL w="7112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33284"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l" fontAlgn="base" latinLnBrk="0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100" b="1" kern="0" spc="0" dirty="0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기록종합</a:t>
                      </a:r>
                      <a:r>
                        <a:rPr lang="en-US" altLang="ko-KR" sz="1100" b="1" kern="0" spc="0" dirty="0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/</a:t>
                      </a:r>
                      <a:r>
                        <a:rPr lang="ko-KR" altLang="en-US" sz="1100" b="1" kern="0" spc="0" dirty="0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이의접수 처리</a:t>
                      </a:r>
                    </a:p>
                  </a:txBody>
                  <a:tcPr marL="64067" marR="64067" marT="12546" marB="12546" anchor="ctr">
                    <a:lnL w="7112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112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vMerge="1">
                  <a:txBody>
                    <a:bodyPr/>
                    <a:lstStyle/>
                    <a:p>
                      <a:pPr marL="0" marR="0" indent="0" algn="l" fontAlgn="base" latinLnBrk="0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ko-KR" altLang="en-US" sz="1100" kern="0" spc="0" dirty="0">
                        <a:solidFill>
                          <a:srgbClr val="000000"/>
                        </a:solidFill>
                        <a:effectLst/>
                        <a:latin typeface="08서울남산체 B" pitchFamily="18" charset="-127"/>
                        <a:ea typeface="08서울남산체 B" pitchFamily="18" charset="-127"/>
                      </a:endParaRPr>
                    </a:p>
                  </a:txBody>
                  <a:tcPr marL="64067" marR="64067" marT="12546" marB="12546" anchor="ctr">
                    <a:lnL w="7112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34705"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1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100" b="1" kern="0" spc="0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26</a:t>
                      </a:r>
                    </a:p>
                  </a:txBody>
                  <a:tcPr marL="64067" marR="64067" marT="12546" marB="12546" anchor="ctr">
                    <a:lnL w="7112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112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100" b="1" kern="0" spc="0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16:00 ~</a:t>
                      </a:r>
                    </a:p>
                  </a:txBody>
                  <a:tcPr marL="64067" marR="64067" marT="12546" marB="12546" anchor="ctr">
                    <a:lnL w="7112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112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l" fontAlgn="base" latinLnBrk="0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100" b="1" kern="0" spc="0" dirty="0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시상식</a:t>
                      </a:r>
                      <a:r>
                        <a:rPr lang="en-US" altLang="ko-KR" sz="1100" b="1" kern="0" spc="0" dirty="0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/</a:t>
                      </a:r>
                      <a:r>
                        <a:rPr lang="ko-KR" altLang="en-US" sz="1100" b="1" kern="0" spc="0" dirty="0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폐회식</a:t>
                      </a:r>
                    </a:p>
                  </a:txBody>
                  <a:tcPr marL="64067" marR="64067" marT="12546" marB="12546" anchor="ctr">
                    <a:lnL w="7112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112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vMerge="1">
                  <a:txBody>
                    <a:bodyPr/>
                    <a:lstStyle/>
                    <a:p>
                      <a:pPr marL="0" marR="0" indent="0" algn="l" fontAlgn="base" latinLnBrk="0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ko-KR" altLang="en-US" sz="1100" kern="0" spc="0" dirty="0">
                        <a:solidFill>
                          <a:srgbClr val="000000"/>
                        </a:solidFill>
                        <a:effectLst/>
                        <a:latin typeface="08서울남산체 B" pitchFamily="18" charset="-127"/>
                        <a:ea typeface="08서울남산체 B" pitchFamily="18" charset="-127"/>
                      </a:endParaRPr>
                    </a:p>
                  </a:txBody>
                  <a:tcPr marL="64067" marR="64067" marT="12546" marB="12546" anchor="ctr">
                    <a:lnL w="7112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</a:tbl>
          </a:graphicData>
        </a:graphic>
      </p:graphicFrame>
      <p:sp>
        <p:nvSpPr>
          <p:cNvPr id="7" name="Rectangle 1"/>
          <p:cNvSpPr>
            <a:spLocks noChangeArrowheads="1"/>
          </p:cNvSpPr>
          <p:nvPr/>
        </p:nvSpPr>
        <p:spPr bwMode="auto">
          <a:xfrm>
            <a:off x="2324100" y="1600200"/>
            <a:ext cx="99060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1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1" lang="ko-KR" altLang="ko-KR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굴림" pitchFamily="50" charset="-127"/>
              <a:ea typeface="굴림" pitchFamily="50" charset="-127"/>
              <a:cs typeface="굴림" pitchFamily="50" charset="-127"/>
            </a:endParaRPr>
          </a:p>
        </p:txBody>
      </p:sp>
      <p:pic>
        <p:nvPicPr>
          <p:cNvPr id="11" name="그림 10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617527" y="246617"/>
            <a:ext cx="1058223" cy="988065"/>
          </a:xfrm>
          <a:prstGeom prst="rect">
            <a:avLst/>
          </a:prstGeom>
        </p:spPr>
      </p:pic>
      <p:pic>
        <p:nvPicPr>
          <p:cNvPr id="12" name="그림 11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061688" y="228248"/>
            <a:ext cx="673068" cy="332718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4164200590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8" name="Picture 6" descr="타원_cyan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5842159" y="4568737"/>
            <a:ext cx="678657" cy="67865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3" name="Picture 7" descr="타원_green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3116772" y="4534483"/>
            <a:ext cx="707102" cy="70710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7" name="Picture 5" descr="타원_yellow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3971673" y="4069357"/>
            <a:ext cx="1633376" cy="163337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9" name="그림 18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-1"/>
            <a:ext cx="9900014" cy="2252253"/>
          </a:xfrm>
          <a:prstGeom prst="rect">
            <a:avLst/>
          </a:prstGeom>
        </p:spPr>
      </p:pic>
      <p:pic>
        <p:nvPicPr>
          <p:cNvPr id="26" name="그림 25"/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037914" y="740650"/>
            <a:ext cx="2303161" cy="926786"/>
          </a:xfrm>
          <a:prstGeom prst="rect">
            <a:avLst/>
          </a:prstGeom>
        </p:spPr>
      </p:pic>
      <p:sp>
        <p:nvSpPr>
          <p:cNvPr id="2" name="슬라이드 번호 개체 틀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8AB6585-171A-423D-B2B8-9972AF1198C5}" type="slidenum">
              <a:rPr lang="ko-KR" altLang="en-US" smtClean="0"/>
              <a:pPr/>
              <a:t>11</a:t>
            </a:fld>
            <a:endParaRPr lang="ko-KR" altLang="en-US" dirty="0"/>
          </a:p>
        </p:txBody>
      </p:sp>
      <p:sp>
        <p:nvSpPr>
          <p:cNvPr id="8" name="TextBox 7"/>
          <p:cNvSpPr txBox="1"/>
          <p:nvPr/>
        </p:nvSpPr>
        <p:spPr>
          <a:xfrm>
            <a:off x="579538" y="2510541"/>
            <a:ext cx="1681871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ko-KR" dirty="0" smtClean="0">
                <a:latin typeface="Adobe 고딕 Std B" pitchFamily="34" charset="-127"/>
                <a:ea typeface="Adobe 고딕 Std B" pitchFamily="34" charset="-127"/>
              </a:rPr>
              <a:t>3. </a:t>
            </a:r>
            <a:r>
              <a:rPr lang="ko-KR" altLang="en-US" dirty="0" smtClean="0">
                <a:latin typeface="Adobe 고딕 Std B" pitchFamily="34" charset="-127"/>
                <a:ea typeface="Adobe 고딕 Std B" pitchFamily="34" charset="-127"/>
              </a:rPr>
              <a:t>주제 및 배경</a:t>
            </a:r>
            <a:endParaRPr lang="ko-KR" altLang="en-US" dirty="0">
              <a:latin typeface="Adobe 고딕 Std B" pitchFamily="34" charset="-127"/>
              <a:ea typeface="Adobe 고딕 Std B" pitchFamily="34" charset="-127"/>
            </a:endParaRPr>
          </a:p>
        </p:txBody>
      </p:sp>
      <p:sp>
        <p:nvSpPr>
          <p:cNvPr id="11" name="TextBox 10"/>
          <p:cNvSpPr txBox="1"/>
          <p:nvPr/>
        </p:nvSpPr>
        <p:spPr>
          <a:xfrm>
            <a:off x="6501545" y="4568737"/>
            <a:ext cx="2826415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ko-KR" altLang="en-US" sz="2400" spc="-300" dirty="0" smtClean="0">
                <a:latin typeface="Adobe 명조 Std M" pitchFamily="18" charset="-127"/>
                <a:ea typeface="Adobe 명조 Std M" pitchFamily="18" charset="-127"/>
              </a:rPr>
              <a:t>세계로 미래로 나가자</a:t>
            </a:r>
            <a:r>
              <a:rPr lang="en-US" altLang="ko-KR" sz="2400" spc="-300" dirty="0" smtClean="0">
                <a:latin typeface="Adobe 명조 Std M" pitchFamily="18" charset="-127"/>
                <a:ea typeface="Adobe 명조 Std M" pitchFamily="18" charset="-127"/>
              </a:rPr>
              <a:t>!</a:t>
            </a:r>
            <a:endParaRPr lang="ko-KR" altLang="en-US" sz="2400" spc="-300" dirty="0" smtClean="0">
              <a:latin typeface="Adobe 명조 Std M" pitchFamily="18" charset="-127"/>
              <a:ea typeface="Adobe 명조 Std M" pitchFamily="18" charset="-127"/>
            </a:endParaRPr>
          </a:p>
        </p:txBody>
      </p:sp>
      <p:sp>
        <p:nvSpPr>
          <p:cNvPr id="13" name="위쪽 화살표 12"/>
          <p:cNvSpPr/>
          <p:nvPr/>
        </p:nvSpPr>
        <p:spPr>
          <a:xfrm>
            <a:off x="4557288" y="3680041"/>
            <a:ext cx="480117" cy="389315"/>
          </a:xfrm>
          <a:prstGeom prst="upArrow">
            <a:avLst/>
          </a:prstGeom>
          <a:solidFill>
            <a:schemeClr val="accent6">
              <a:lumMod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15" name="TextBox 14"/>
          <p:cNvSpPr txBox="1"/>
          <p:nvPr/>
        </p:nvSpPr>
        <p:spPr>
          <a:xfrm>
            <a:off x="3162282" y="4744124"/>
            <a:ext cx="535112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ko-KR" altLang="en-US" sz="1200" b="1" spc="-150" dirty="0" smtClean="0">
                <a:solidFill>
                  <a:schemeClr val="bg1"/>
                </a:solidFill>
                <a:latin typeface="Adobe 고딕 Std B" pitchFamily="34" charset="-127"/>
                <a:ea typeface="Adobe 고딕 Std B" pitchFamily="34" charset="-127"/>
              </a:rPr>
              <a:t>슬로</a:t>
            </a:r>
            <a:r>
              <a:rPr lang="ko-KR" altLang="en-US" sz="1200" b="1" spc="-150" dirty="0">
                <a:solidFill>
                  <a:schemeClr val="bg1"/>
                </a:solidFill>
                <a:latin typeface="Adobe 고딕 Std B" pitchFamily="34" charset="-127"/>
                <a:ea typeface="Adobe 고딕 Std B" pitchFamily="34" charset="-127"/>
              </a:rPr>
              <a:t>건</a:t>
            </a:r>
          </a:p>
        </p:txBody>
      </p:sp>
      <p:sp>
        <p:nvSpPr>
          <p:cNvPr id="17" name="TextBox 16"/>
          <p:cNvSpPr txBox="1"/>
          <p:nvPr/>
        </p:nvSpPr>
        <p:spPr>
          <a:xfrm>
            <a:off x="5906581" y="4760590"/>
            <a:ext cx="511679" cy="30470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ko-KR" altLang="en-US" sz="1200" b="1" spc="-150" dirty="0" smtClean="0">
                <a:solidFill>
                  <a:schemeClr val="bg1"/>
                </a:solidFill>
                <a:latin typeface="Adobe 고딕 Std B" pitchFamily="34" charset="-127"/>
                <a:ea typeface="Adobe 고딕 Std B" pitchFamily="34" charset="-127"/>
              </a:rPr>
              <a:t>주    제</a:t>
            </a:r>
            <a:endParaRPr lang="ko-KR" altLang="en-US" sz="1200" b="1" spc="-150" dirty="0">
              <a:solidFill>
                <a:schemeClr val="bg1"/>
              </a:solidFill>
              <a:latin typeface="Adobe 고딕 Std B" pitchFamily="34" charset="-127"/>
              <a:ea typeface="Adobe 고딕 Std B" pitchFamily="34" charset="-127"/>
            </a:endParaRPr>
          </a:p>
        </p:txBody>
      </p:sp>
      <p:sp>
        <p:nvSpPr>
          <p:cNvPr id="18" name="TextBox 17"/>
          <p:cNvSpPr txBox="1"/>
          <p:nvPr/>
        </p:nvSpPr>
        <p:spPr>
          <a:xfrm>
            <a:off x="6540728" y="5001830"/>
            <a:ext cx="2698175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ko-KR" altLang="en-US" sz="1200" dirty="0" smtClean="0">
                <a:latin typeface="Adobe 고딕 Std B" pitchFamily="34" charset="-127"/>
                <a:ea typeface="Adobe 고딕 Std B" pitchFamily="34" charset="-127"/>
              </a:rPr>
              <a:t>해양항공스포츠메카 포항을 세계로</a:t>
            </a:r>
            <a:r>
              <a:rPr lang="en-US" altLang="ko-KR" sz="1200" dirty="0" smtClean="0">
                <a:latin typeface="Adobe 고딕 Std B" pitchFamily="34" charset="-127"/>
                <a:ea typeface="Adobe 고딕 Std B" pitchFamily="34" charset="-127"/>
              </a:rPr>
              <a:t>..</a:t>
            </a:r>
            <a:endParaRPr lang="ko-KR" altLang="en-US" sz="1200" dirty="0">
              <a:latin typeface="Adobe 고딕 Std B" pitchFamily="34" charset="-127"/>
              <a:ea typeface="Adobe 고딕 Std B" pitchFamily="34" charset="-127"/>
            </a:endParaRPr>
          </a:p>
        </p:txBody>
      </p:sp>
      <p:sp>
        <p:nvSpPr>
          <p:cNvPr id="20" name="TextBox 19"/>
          <p:cNvSpPr txBox="1"/>
          <p:nvPr/>
        </p:nvSpPr>
        <p:spPr>
          <a:xfrm>
            <a:off x="1681561" y="5746776"/>
            <a:ext cx="6206296" cy="73866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>
              <a:lnSpc>
                <a:spcPct val="150000"/>
              </a:lnSpc>
            </a:pPr>
            <a:r>
              <a:rPr lang="en-US" altLang="ko-KR" sz="1400" dirty="0" smtClean="0">
                <a:latin typeface="08서울남산체 B" pitchFamily="18" charset="-127"/>
                <a:ea typeface="08서울남산체 B" pitchFamily="18" charset="-127"/>
              </a:rPr>
              <a:t>2017. </a:t>
            </a:r>
            <a:r>
              <a:rPr lang="ko-KR" altLang="en-US" sz="1400" dirty="0" smtClean="0">
                <a:solidFill>
                  <a:srgbClr val="FF0000"/>
                </a:solidFill>
                <a:latin typeface="08서울남산체 B" pitchFamily="18" charset="-127"/>
                <a:ea typeface="08서울남산체 B" pitchFamily="18" charset="-127"/>
              </a:rPr>
              <a:t>포항지진</a:t>
            </a:r>
            <a:r>
              <a:rPr lang="ko-KR" altLang="en-US" sz="1400" dirty="0" smtClean="0">
                <a:latin typeface="08서울남산체 B" pitchFamily="18" charset="-127"/>
                <a:ea typeface="08서울남산체 B" pitchFamily="18" charset="-127"/>
              </a:rPr>
              <a:t>으로 인해  침체된 지역경제와  </a:t>
            </a:r>
            <a:endParaRPr lang="en-US" altLang="ko-KR" sz="1400" dirty="0" smtClean="0">
              <a:latin typeface="08서울남산체 B" pitchFamily="18" charset="-127"/>
              <a:ea typeface="08서울남산체 B" pitchFamily="18" charset="-127"/>
            </a:endParaRPr>
          </a:p>
          <a:p>
            <a:pPr algn="ctr">
              <a:lnSpc>
                <a:spcPct val="150000"/>
              </a:lnSpc>
            </a:pPr>
            <a:r>
              <a:rPr lang="ko-KR" altLang="en-US" sz="1400" dirty="0" smtClean="0">
                <a:solidFill>
                  <a:srgbClr val="0000FF"/>
                </a:solidFill>
                <a:latin typeface="08서울남산체 B" pitchFamily="18" charset="-127"/>
                <a:ea typeface="08서울남산체 B" pitchFamily="18" charset="-127"/>
              </a:rPr>
              <a:t>지역민의  정신적인 </a:t>
            </a:r>
            <a:r>
              <a:rPr lang="ko-KR" altLang="en-US" sz="1400" dirty="0" err="1" smtClean="0">
                <a:solidFill>
                  <a:srgbClr val="0000FF"/>
                </a:solidFill>
                <a:latin typeface="08서울남산체 B" pitchFamily="18" charset="-127"/>
                <a:ea typeface="08서울남산체 B" pitchFamily="18" charset="-127"/>
              </a:rPr>
              <a:t>트라우마</a:t>
            </a:r>
            <a:r>
              <a:rPr lang="ko-KR" altLang="en-US" sz="1400" dirty="0" smtClean="0">
                <a:solidFill>
                  <a:srgbClr val="0000FF"/>
                </a:solidFill>
                <a:latin typeface="08서울남산체 B" pitchFamily="18" charset="-127"/>
                <a:ea typeface="08서울남산체 B" pitchFamily="18" charset="-127"/>
              </a:rPr>
              <a:t>  치유</a:t>
            </a:r>
            <a:r>
              <a:rPr lang="en-US" altLang="ko-KR" sz="1400" dirty="0" smtClean="0">
                <a:solidFill>
                  <a:srgbClr val="0000FF"/>
                </a:solidFill>
                <a:latin typeface="08서울남산체 B" pitchFamily="18" charset="-127"/>
                <a:ea typeface="08서울남산체 B" pitchFamily="18" charset="-127"/>
              </a:rPr>
              <a:t>, </a:t>
            </a:r>
            <a:r>
              <a:rPr lang="ko-KR" altLang="en-US" sz="1400" dirty="0" smtClean="0">
                <a:solidFill>
                  <a:srgbClr val="0000FF"/>
                </a:solidFill>
                <a:latin typeface="08서울남산체 B" pitchFamily="18" charset="-127"/>
                <a:ea typeface="08서울남산체 B" pitchFamily="18" charset="-127"/>
              </a:rPr>
              <a:t>극복을 위한  화합의  장 마련</a:t>
            </a:r>
            <a:endParaRPr lang="ko-KR" altLang="en-US" sz="1400" dirty="0">
              <a:solidFill>
                <a:srgbClr val="0000FF"/>
              </a:solidFill>
              <a:latin typeface="08서울남산체 B" pitchFamily="18" charset="-127"/>
              <a:ea typeface="08서울남산체 B" pitchFamily="18" charset="-127"/>
            </a:endParaRPr>
          </a:p>
        </p:txBody>
      </p:sp>
      <p:sp>
        <p:nvSpPr>
          <p:cNvPr id="21" name="TextBox 20"/>
          <p:cNvSpPr txBox="1"/>
          <p:nvPr/>
        </p:nvSpPr>
        <p:spPr>
          <a:xfrm>
            <a:off x="4335825" y="4349767"/>
            <a:ext cx="949884" cy="10156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ko-KR" altLang="en-US" sz="2000" b="1" dirty="0" smtClean="0">
                <a:solidFill>
                  <a:schemeClr val="bg1"/>
                </a:solidFill>
              </a:rPr>
              <a:t>세계로   </a:t>
            </a:r>
            <a:endParaRPr lang="en-US" altLang="ko-KR" sz="2000" b="1" dirty="0" smtClean="0">
              <a:solidFill>
                <a:schemeClr val="bg1"/>
              </a:solidFill>
            </a:endParaRPr>
          </a:p>
          <a:p>
            <a:r>
              <a:rPr lang="ko-KR" altLang="en-US" sz="2000" b="1" spc="-150" dirty="0" err="1" smtClean="0">
                <a:solidFill>
                  <a:schemeClr val="bg1"/>
                </a:solidFill>
                <a:latin typeface="Adobe 고딕 Std B" pitchFamily="34" charset="-127"/>
                <a:ea typeface="Adobe 고딕 Std B" pitchFamily="34" charset="-127"/>
              </a:rPr>
              <a:t>지속화차별화</a:t>
            </a:r>
            <a:endParaRPr lang="ko-KR" altLang="en-US" sz="2000" b="1" spc="-150" dirty="0">
              <a:solidFill>
                <a:schemeClr val="bg1"/>
              </a:solidFill>
              <a:latin typeface="Adobe 고딕 Std B" pitchFamily="34" charset="-127"/>
              <a:ea typeface="Adobe 고딕 Std B" pitchFamily="34" charset="-127"/>
            </a:endParaRPr>
          </a:p>
        </p:txBody>
      </p:sp>
      <p:pic>
        <p:nvPicPr>
          <p:cNvPr id="24" name="그림 23"/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79538" y="4363582"/>
            <a:ext cx="2582744" cy="1039289"/>
          </a:xfrm>
          <a:prstGeom prst="rect">
            <a:avLst/>
          </a:prstGeom>
        </p:spPr>
      </p:pic>
      <p:pic>
        <p:nvPicPr>
          <p:cNvPr id="25" name="그림 24"/>
          <p:cNvPicPr>
            <a:picLocks noChangeAspect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212440" y="2501159"/>
            <a:ext cx="1214585" cy="1134060"/>
          </a:xfrm>
          <a:prstGeom prst="rect">
            <a:avLst/>
          </a:prstGeom>
        </p:spPr>
      </p:pic>
      <p:pic>
        <p:nvPicPr>
          <p:cNvPr id="22" name="그림 21"/>
          <p:cNvPicPr>
            <a:picLocks noChangeAspect="1"/>
          </p:cNvPicPr>
          <p:nvPr/>
        </p:nvPicPr>
        <p:blipFill>
          <a:blip r:embed="rId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617527" y="246617"/>
            <a:ext cx="1058223" cy="988065"/>
          </a:xfrm>
          <a:prstGeom prst="rect">
            <a:avLst/>
          </a:prstGeom>
        </p:spPr>
      </p:pic>
      <p:pic>
        <p:nvPicPr>
          <p:cNvPr id="30" name="그림 29"/>
          <p:cNvPicPr>
            <a:picLocks noChangeAspect="1"/>
          </p:cNvPicPr>
          <p:nvPr/>
        </p:nvPicPr>
        <p:blipFill>
          <a:blip r:embed="rId1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061688" y="228248"/>
            <a:ext cx="673068" cy="332718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394804381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직사각형 6"/>
          <p:cNvSpPr/>
          <p:nvPr/>
        </p:nvSpPr>
        <p:spPr>
          <a:xfrm>
            <a:off x="774694" y="2612733"/>
            <a:ext cx="8333445" cy="429348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fontAlgn="base">
              <a:lnSpc>
                <a:spcPct val="150000"/>
              </a:lnSpc>
            </a:pPr>
            <a:r>
              <a:rPr lang="en-US" altLang="ko-KR" sz="1400" b="1" dirty="0"/>
              <a:t>- </a:t>
            </a:r>
            <a:r>
              <a:rPr lang="ko-KR" altLang="en-US" sz="1400" b="1" dirty="0"/>
              <a:t>지리적</a:t>
            </a:r>
            <a:r>
              <a:rPr lang="en-US" altLang="ko-KR" sz="1400" b="1" dirty="0"/>
              <a:t>/</a:t>
            </a:r>
            <a:r>
              <a:rPr lang="ko-KR" altLang="en-US" sz="1400" b="1" dirty="0"/>
              <a:t>기후적 특성</a:t>
            </a:r>
          </a:p>
          <a:p>
            <a:pPr fontAlgn="base">
              <a:lnSpc>
                <a:spcPct val="150000"/>
              </a:lnSpc>
            </a:pPr>
            <a:r>
              <a:rPr lang="ko-KR" altLang="en-US" sz="1100" b="1" dirty="0" smtClean="0"/>
              <a:t>   경상북도 </a:t>
            </a:r>
            <a:r>
              <a:rPr lang="ko-KR" altLang="en-US" sz="1100" b="1" dirty="0"/>
              <a:t>동해안에 천혜의 자연환경인 해수욕장이 </a:t>
            </a:r>
            <a:r>
              <a:rPr lang="ko-KR" altLang="en-US" sz="1100" b="1" dirty="0" smtClean="0"/>
              <a:t>위치하고 </a:t>
            </a:r>
            <a:r>
              <a:rPr lang="ko-KR" altLang="en-US" sz="1100" b="1" dirty="0"/>
              <a:t>있으며 패러글라이딩 활공의 조건으로 바람이 삼면에서 </a:t>
            </a:r>
            <a:r>
              <a:rPr lang="ko-KR" altLang="en-US" sz="1100" b="1" dirty="0" smtClean="0"/>
              <a:t>불어와 </a:t>
            </a:r>
            <a:endParaRPr lang="en-US" altLang="ko-KR" sz="1100" b="1" dirty="0" smtClean="0"/>
          </a:p>
          <a:p>
            <a:pPr fontAlgn="base">
              <a:lnSpc>
                <a:spcPct val="150000"/>
              </a:lnSpc>
            </a:pPr>
            <a:r>
              <a:rPr lang="ko-KR" altLang="en-US" sz="1100" b="1" dirty="0" smtClean="0"/>
              <a:t>   안정적 </a:t>
            </a:r>
            <a:r>
              <a:rPr lang="ko-KR" altLang="en-US" sz="1100" b="1" dirty="0"/>
              <a:t>기류와 더불어 천혜의 자연경관을 마음껏 만끽하며 </a:t>
            </a:r>
            <a:r>
              <a:rPr lang="ko-KR" altLang="en-US" sz="1100" b="1" dirty="0" smtClean="0"/>
              <a:t>비행할 </a:t>
            </a:r>
            <a:r>
              <a:rPr lang="ko-KR" altLang="en-US" sz="1100" b="1" dirty="0"/>
              <a:t>수 있어 세계대회 개최지로서 최적의 조건을 가지고 </a:t>
            </a:r>
            <a:r>
              <a:rPr lang="ko-KR" altLang="en-US" sz="1100" b="1" dirty="0" smtClean="0"/>
              <a:t>있음</a:t>
            </a:r>
            <a:endParaRPr lang="en-US" altLang="ko-KR" sz="1100" b="1" dirty="0" smtClean="0"/>
          </a:p>
          <a:p>
            <a:pPr fontAlgn="base">
              <a:lnSpc>
                <a:spcPct val="150000"/>
              </a:lnSpc>
            </a:pPr>
            <a:endParaRPr lang="en-US" altLang="ko-KR" sz="1100" b="1" dirty="0" smtClean="0"/>
          </a:p>
          <a:p>
            <a:pPr fontAlgn="base">
              <a:lnSpc>
                <a:spcPct val="150000"/>
              </a:lnSpc>
            </a:pPr>
            <a:endParaRPr lang="en-US" altLang="ko-KR" sz="1100" b="1" dirty="0"/>
          </a:p>
          <a:p>
            <a:pPr fontAlgn="base">
              <a:lnSpc>
                <a:spcPct val="150000"/>
              </a:lnSpc>
            </a:pPr>
            <a:endParaRPr lang="en-US" altLang="ko-KR" sz="1100" b="1" dirty="0" smtClean="0"/>
          </a:p>
          <a:p>
            <a:pPr fontAlgn="base">
              <a:lnSpc>
                <a:spcPct val="150000"/>
              </a:lnSpc>
            </a:pPr>
            <a:endParaRPr lang="en-US" altLang="ko-KR" sz="1100" b="1" dirty="0" smtClean="0"/>
          </a:p>
          <a:p>
            <a:pPr fontAlgn="base">
              <a:lnSpc>
                <a:spcPct val="150000"/>
              </a:lnSpc>
            </a:pPr>
            <a:endParaRPr lang="en-US" altLang="ko-KR" sz="1100" b="1" dirty="0" smtClean="0"/>
          </a:p>
          <a:p>
            <a:pPr fontAlgn="base">
              <a:lnSpc>
                <a:spcPct val="150000"/>
              </a:lnSpc>
            </a:pPr>
            <a:endParaRPr lang="ko-KR" altLang="en-US" sz="1100" b="1" dirty="0"/>
          </a:p>
          <a:p>
            <a:pPr fontAlgn="base">
              <a:lnSpc>
                <a:spcPct val="150000"/>
              </a:lnSpc>
            </a:pPr>
            <a:r>
              <a:rPr lang="en-US" altLang="ko-KR" sz="1400" b="1" dirty="0"/>
              <a:t>- </a:t>
            </a:r>
            <a:r>
              <a:rPr lang="ko-KR" altLang="en-US" sz="1400" b="1" dirty="0"/>
              <a:t>교통 등 기반 인프라 구축 현황</a:t>
            </a:r>
          </a:p>
          <a:p>
            <a:pPr fontAlgn="base">
              <a:lnSpc>
                <a:spcPct val="150000"/>
              </a:lnSpc>
            </a:pPr>
            <a:r>
              <a:rPr lang="ko-KR" altLang="en-US" sz="1100" b="1" dirty="0" smtClean="0"/>
              <a:t>   기존의 </a:t>
            </a:r>
            <a:r>
              <a:rPr lang="ko-KR" altLang="en-US" sz="1100" b="1" dirty="0"/>
              <a:t>포항</a:t>
            </a:r>
            <a:r>
              <a:rPr lang="en-US" altLang="ko-KR" sz="1100" b="1" dirty="0"/>
              <a:t>~</a:t>
            </a:r>
            <a:r>
              <a:rPr lang="ko-KR" altLang="en-US" sz="1100" b="1" dirty="0"/>
              <a:t>서울 </a:t>
            </a:r>
            <a:r>
              <a:rPr lang="en-US" altLang="ko-KR" sz="1100" b="1" dirty="0"/>
              <a:t>KTX, </a:t>
            </a:r>
            <a:r>
              <a:rPr lang="en-US" altLang="ko-KR" sz="1100" b="1" dirty="0" smtClean="0"/>
              <a:t> </a:t>
            </a:r>
          </a:p>
          <a:p>
            <a:pPr fontAlgn="base">
              <a:lnSpc>
                <a:spcPct val="150000"/>
              </a:lnSpc>
            </a:pPr>
            <a:r>
              <a:rPr lang="en-US" altLang="ko-KR" sz="1100" b="1" dirty="0"/>
              <a:t> </a:t>
            </a:r>
            <a:r>
              <a:rPr lang="en-US" altLang="ko-KR" sz="1100" b="1" dirty="0" smtClean="0"/>
              <a:t>  </a:t>
            </a:r>
            <a:r>
              <a:rPr lang="ko-KR" altLang="en-US" sz="1100" b="1" dirty="0" smtClean="0"/>
              <a:t>포항</a:t>
            </a:r>
            <a:r>
              <a:rPr lang="en-US" altLang="ko-KR" sz="1100" b="1" dirty="0"/>
              <a:t>~</a:t>
            </a:r>
            <a:r>
              <a:rPr lang="ko-KR" altLang="en-US" sz="1100" b="1" dirty="0"/>
              <a:t>대구 고속도로와 더불어</a:t>
            </a:r>
          </a:p>
          <a:p>
            <a:pPr fontAlgn="base">
              <a:lnSpc>
                <a:spcPct val="150000"/>
              </a:lnSpc>
            </a:pPr>
            <a:r>
              <a:rPr lang="en-US" altLang="ko-KR" sz="1100" b="1" dirty="0" smtClean="0"/>
              <a:t>   2016</a:t>
            </a:r>
            <a:r>
              <a:rPr lang="en-US" altLang="ko-KR" sz="1100" b="1" dirty="0"/>
              <a:t>. 6. 30 </a:t>
            </a:r>
            <a:r>
              <a:rPr lang="ko-KR" altLang="en-US" sz="1100" b="1" dirty="0"/>
              <a:t>울산</a:t>
            </a:r>
            <a:r>
              <a:rPr lang="en-US" altLang="ko-KR" sz="1100" b="1" dirty="0"/>
              <a:t>~</a:t>
            </a:r>
            <a:r>
              <a:rPr lang="ko-KR" altLang="en-US" sz="1100" b="1" dirty="0"/>
              <a:t>포항고속도로 개통 및 </a:t>
            </a:r>
            <a:endParaRPr lang="en-US" altLang="ko-KR" sz="1100" b="1" dirty="0" smtClean="0"/>
          </a:p>
          <a:p>
            <a:pPr fontAlgn="base">
              <a:lnSpc>
                <a:spcPct val="150000"/>
              </a:lnSpc>
            </a:pPr>
            <a:r>
              <a:rPr lang="ko-KR" altLang="en-US" sz="1100" b="1" dirty="0" smtClean="0"/>
              <a:t>  상주</a:t>
            </a:r>
            <a:r>
              <a:rPr lang="en-US" altLang="ko-KR" sz="1100" b="1" dirty="0"/>
              <a:t>~</a:t>
            </a:r>
            <a:r>
              <a:rPr lang="ko-KR" altLang="en-US" sz="1100" b="1" dirty="0"/>
              <a:t>영덕간 고속도로 개통 후 </a:t>
            </a:r>
            <a:endParaRPr lang="en-US" altLang="ko-KR" sz="1100" b="1" dirty="0" smtClean="0"/>
          </a:p>
          <a:p>
            <a:pPr fontAlgn="base">
              <a:lnSpc>
                <a:spcPct val="150000"/>
              </a:lnSpc>
            </a:pPr>
            <a:r>
              <a:rPr lang="ko-KR" altLang="en-US" sz="1100" b="1" dirty="0" smtClean="0"/>
              <a:t>  </a:t>
            </a:r>
            <a:r>
              <a:rPr lang="ko-KR" altLang="en-US" sz="1100" b="1" dirty="0" err="1" smtClean="0"/>
              <a:t>접근성이</a:t>
            </a:r>
            <a:r>
              <a:rPr lang="ko-KR" altLang="en-US" sz="1100" b="1" dirty="0" smtClean="0"/>
              <a:t> </a:t>
            </a:r>
            <a:r>
              <a:rPr lang="ko-KR" altLang="en-US" sz="1100" b="1" dirty="0"/>
              <a:t>높아져 많은 관광객 유입되고 </a:t>
            </a:r>
            <a:r>
              <a:rPr lang="ko-KR" altLang="en-US" sz="1100" b="1" dirty="0" smtClean="0"/>
              <a:t>있음</a:t>
            </a:r>
            <a:endParaRPr lang="en-US" altLang="ko-KR" sz="1100" b="1" dirty="0" smtClean="0"/>
          </a:p>
          <a:p>
            <a:pPr fontAlgn="base">
              <a:lnSpc>
                <a:spcPct val="150000"/>
              </a:lnSpc>
            </a:pPr>
            <a:endParaRPr lang="ko-KR" altLang="en-US" sz="1100" b="1" dirty="0"/>
          </a:p>
        </p:txBody>
      </p:sp>
      <p:pic>
        <p:nvPicPr>
          <p:cNvPr id="11" name="그림 10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59223" y="3598374"/>
            <a:ext cx="1930107" cy="1085685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</p:spPr>
      </p:pic>
      <p:pic>
        <p:nvPicPr>
          <p:cNvPr id="14" name="그림 13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972315" y="3598374"/>
            <a:ext cx="1930107" cy="1085685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</p:spPr>
      </p:pic>
      <p:pic>
        <p:nvPicPr>
          <p:cNvPr id="15" name="그림 14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950007" y="3598374"/>
            <a:ext cx="1798374" cy="1085685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</p:spPr>
      </p:pic>
      <p:pic>
        <p:nvPicPr>
          <p:cNvPr id="16" name="그림 15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823631" y="3598375"/>
            <a:ext cx="1798374" cy="1085684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</p:spPr>
      </p:pic>
      <p:pic>
        <p:nvPicPr>
          <p:cNvPr id="8" name="그림 7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-1"/>
            <a:ext cx="9900014" cy="2252253"/>
          </a:xfrm>
          <a:prstGeom prst="rect">
            <a:avLst/>
          </a:prstGeom>
        </p:spPr>
      </p:pic>
      <p:pic>
        <p:nvPicPr>
          <p:cNvPr id="9" name="그림 8"/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037914" y="740650"/>
            <a:ext cx="2303161" cy="926786"/>
          </a:xfrm>
          <a:prstGeom prst="rect">
            <a:avLst/>
          </a:prstGeom>
        </p:spPr>
      </p:pic>
      <p:sp>
        <p:nvSpPr>
          <p:cNvPr id="2" name="슬라이드 번호 개체 틀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8AB6585-171A-423D-B2B8-9972AF1198C5}" type="slidenum">
              <a:rPr lang="ko-KR" altLang="en-US" smtClean="0"/>
              <a:pPr/>
              <a:t>12</a:t>
            </a:fld>
            <a:endParaRPr lang="ko-KR" altLang="en-US" dirty="0"/>
          </a:p>
        </p:txBody>
      </p:sp>
      <p:sp>
        <p:nvSpPr>
          <p:cNvPr id="6" name="TextBox 5"/>
          <p:cNvSpPr txBox="1"/>
          <p:nvPr/>
        </p:nvSpPr>
        <p:spPr>
          <a:xfrm>
            <a:off x="535008" y="2327668"/>
            <a:ext cx="140134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ko-KR" dirty="0">
                <a:latin typeface="Adobe 고딕 Std B" pitchFamily="34" charset="-127"/>
                <a:ea typeface="Adobe 고딕 Std B" pitchFamily="34" charset="-127"/>
              </a:rPr>
              <a:t>4</a:t>
            </a:r>
            <a:r>
              <a:rPr lang="en-US" altLang="ko-KR" dirty="0" smtClean="0">
                <a:latin typeface="Adobe 고딕 Std B" pitchFamily="34" charset="-127"/>
                <a:ea typeface="Adobe 고딕 Std B" pitchFamily="34" charset="-127"/>
              </a:rPr>
              <a:t>. </a:t>
            </a:r>
            <a:r>
              <a:rPr lang="ko-KR" altLang="en-US" dirty="0" smtClean="0">
                <a:latin typeface="Adobe 고딕 Std B" pitchFamily="34" charset="-127"/>
                <a:ea typeface="Adobe 고딕 Std B" pitchFamily="34" charset="-127"/>
              </a:rPr>
              <a:t>유치 환경</a:t>
            </a:r>
            <a:endParaRPr lang="ko-KR" altLang="en-US" dirty="0">
              <a:latin typeface="Adobe 고딕 Std B" pitchFamily="34" charset="-127"/>
              <a:ea typeface="Adobe 고딕 Std B" pitchFamily="34" charset="-127"/>
            </a:endParaRPr>
          </a:p>
        </p:txBody>
      </p:sp>
      <p:pic>
        <p:nvPicPr>
          <p:cNvPr id="12" name="그림 11"/>
          <p:cNvPicPr>
            <a:picLocks noChangeAspect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738861" y="5108143"/>
            <a:ext cx="1837763" cy="1085685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</p:spPr>
      </p:pic>
      <p:pic>
        <p:nvPicPr>
          <p:cNvPr id="13" name="그림 12"/>
          <p:cNvPicPr>
            <a:picLocks noChangeAspect="1"/>
          </p:cNvPicPr>
          <p:nvPr/>
        </p:nvPicPr>
        <p:blipFill>
          <a:blip r:embed="rId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619958" y="5108142"/>
            <a:ext cx="1533880" cy="1085685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</p:spPr>
      </p:pic>
      <p:pic>
        <p:nvPicPr>
          <p:cNvPr id="17" name="그림 16"/>
          <p:cNvPicPr>
            <a:picLocks noChangeAspect="1"/>
          </p:cNvPicPr>
          <p:nvPr/>
        </p:nvPicPr>
        <p:blipFill>
          <a:blip r:embed="rId1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202637" y="5108143"/>
            <a:ext cx="1419369" cy="1085684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</p:spPr>
      </p:pic>
      <p:pic>
        <p:nvPicPr>
          <p:cNvPr id="19" name="그림 18"/>
          <p:cNvPicPr>
            <a:picLocks noChangeAspect="1"/>
          </p:cNvPicPr>
          <p:nvPr/>
        </p:nvPicPr>
        <p:blipFill>
          <a:blip r:embed="rId11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617527" y="246617"/>
            <a:ext cx="1058223" cy="988065"/>
          </a:xfrm>
          <a:prstGeom prst="rect">
            <a:avLst/>
          </a:prstGeom>
        </p:spPr>
      </p:pic>
      <p:pic>
        <p:nvPicPr>
          <p:cNvPr id="20" name="그림 19"/>
          <p:cNvPicPr>
            <a:picLocks noChangeAspect="1"/>
          </p:cNvPicPr>
          <p:nvPr/>
        </p:nvPicPr>
        <p:blipFill>
          <a:blip r:embed="rId1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061688" y="228248"/>
            <a:ext cx="673068" cy="332718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268495190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그림 6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-1"/>
            <a:ext cx="9900014" cy="2252253"/>
          </a:xfrm>
          <a:prstGeom prst="rect">
            <a:avLst/>
          </a:prstGeom>
        </p:spPr>
      </p:pic>
      <p:pic>
        <p:nvPicPr>
          <p:cNvPr id="8" name="그림 7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037914" y="740650"/>
            <a:ext cx="2303161" cy="926786"/>
          </a:xfrm>
          <a:prstGeom prst="rect">
            <a:avLst/>
          </a:prstGeom>
        </p:spPr>
      </p:pic>
      <p:sp>
        <p:nvSpPr>
          <p:cNvPr id="2" name="슬라이드 번호 개체 틀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8AB6585-171A-423D-B2B8-9972AF1198C5}" type="slidenum">
              <a:rPr lang="ko-KR" altLang="en-US" smtClean="0"/>
              <a:pPr/>
              <a:t>13</a:t>
            </a:fld>
            <a:endParaRPr lang="ko-KR" altLang="en-US" dirty="0"/>
          </a:p>
        </p:txBody>
      </p:sp>
      <p:sp>
        <p:nvSpPr>
          <p:cNvPr id="6" name="직사각형 5"/>
          <p:cNvSpPr/>
          <p:nvPr/>
        </p:nvSpPr>
        <p:spPr>
          <a:xfrm>
            <a:off x="593821" y="2899310"/>
            <a:ext cx="3440296" cy="325473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fontAlgn="base">
              <a:lnSpc>
                <a:spcPct val="150000"/>
              </a:lnSpc>
            </a:pPr>
            <a:r>
              <a:rPr lang="en-US" altLang="ko-KR" sz="1600" b="1" dirty="0"/>
              <a:t>- </a:t>
            </a:r>
            <a:r>
              <a:rPr lang="ko-KR" altLang="en-US" sz="1600" b="1" dirty="0"/>
              <a:t>주요 관광자원 및 특이점</a:t>
            </a:r>
          </a:p>
          <a:p>
            <a:pPr fontAlgn="base">
              <a:lnSpc>
                <a:spcPct val="150000"/>
              </a:lnSpc>
            </a:pPr>
            <a:r>
              <a:rPr lang="ko-KR" altLang="en-US" sz="1100" b="1" dirty="0"/>
              <a:t>우리나라에서 제일 먼저 </a:t>
            </a:r>
            <a:r>
              <a:rPr lang="ko-KR" altLang="en-US" sz="1100" b="1" dirty="0" smtClean="0"/>
              <a:t>해가 뜨는 </a:t>
            </a:r>
            <a:r>
              <a:rPr lang="ko-KR" altLang="en-US" sz="1100" b="1" dirty="0" err="1" smtClean="0"/>
              <a:t>호미곶해맞이</a:t>
            </a:r>
            <a:endParaRPr lang="en-US" altLang="ko-KR" sz="1100" b="1" dirty="0" smtClean="0"/>
          </a:p>
          <a:p>
            <a:pPr fontAlgn="base">
              <a:lnSpc>
                <a:spcPct val="150000"/>
              </a:lnSpc>
            </a:pPr>
            <a:r>
              <a:rPr lang="ko-KR" altLang="en-US" sz="1100" b="1" dirty="0" smtClean="0"/>
              <a:t>공원을 </a:t>
            </a:r>
            <a:r>
              <a:rPr lang="ko-KR" altLang="en-US" sz="1100" b="1" dirty="0"/>
              <a:t>비롯하여 </a:t>
            </a:r>
            <a:r>
              <a:rPr lang="ko-KR" altLang="en-US" sz="1100" b="1" dirty="0" err="1"/>
              <a:t>중명생태공원</a:t>
            </a:r>
            <a:r>
              <a:rPr lang="en-US" altLang="ko-KR" sz="1100" b="1" dirty="0"/>
              <a:t>, </a:t>
            </a:r>
            <a:r>
              <a:rPr lang="ko-KR" altLang="en-US" sz="1100" b="1" dirty="0"/>
              <a:t>연오랑세오녀 </a:t>
            </a:r>
            <a:endParaRPr lang="en-US" altLang="ko-KR" sz="1100" b="1" dirty="0" smtClean="0"/>
          </a:p>
          <a:p>
            <a:pPr fontAlgn="base">
              <a:lnSpc>
                <a:spcPct val="150000"/>
              </a:lnSpc>
            </a:pPr>
            <a:r>
              <a:rPr lang="ko-KR" altLang="en-US" sz="1100" b="1" dirty="0" smtClean="0"/>
              <a:t>테마공원</a:t>
            </a:r>
            <a:r>
              <a:rPr lang="en-US" altLang="ko-KR" sz="1100" b="1" dirty="0"/>
              <a:t>, </a:t>
            </a:r>
            <a:r>
              <a:rPr lang="ko-KR" altLang="en-US" sz="1100" b="1" dirty="0"/>
              <a:t>국립등대박물관</a:t>
            </a:r>
            <a:r>
              <a:rPr lang="en-US" altLang="ko-KR" sz="1100" b="1" dirty="0"/>
              <a:t>, </a:t>
            </a:r>
            <a:r>
              <a:rPr lang="ko-KR" altLang="en-US" sz="1100" b="1" dirty="0" err="1"/>
              <a:t>송라보경사</a:t>
            </a:r>
            <a:r>
              <a:rPr lang="en-US" altLang="ko-KR" sz="1100" b="1" dirty="0"/>
              <a:t>, </a:t>
            </a:r>
            <a:r>
              <a:rPr lang="ko-KR" altLang="en-US" sz="1100" b="1" dirty="0" err="1"/>
              <a:t>장기읍성</a:t>
            </a:r>
            <a:r>
              <a:rPr lang="en-US" altLang="ko-KR" sz="1100" b="1" dirty="0"/>
              <a:t>, </a:t>
            </a:r>
            <a:r>
              <a:rPr lang="ko-KR" altLang="en-US" sz="1100" b="1" dirty="0" err="1"/>
              <a:t>영일대해수욕장</a:t>
            </a:r>
            <a:r>
              <a:rPr lang="en-US" altLang="ko-KR" sz="1100" b="1" dirty="0"/>
              <a:t>, </a:t>
            </a:r>
            <a:r>
              <a:rPr lang="ko-KR" altLang="en-US" sz="1100" b="1" dirty="0"/>
              <a:t>오천 오어사</a:t>
            </a:r>
            <a:r>
              <a:rPr lang="en-US" altLang="ko-KR" sz="1100" b="1" dirty="0"/>
              <a:t>, </a:t>
            </a:r>
            <a:r>
              <a:rPr lang="ko-KR" altLang="en-US" sz="1100" b="1" dirty="0" err="1"/>
              <a:t>포항운하관</a:t>
            </a:r>
            <a:r>
              <a:rPr lang="en-US" altLang="ko-KR" sz="1100" b="1" dirty="0"/>
              <a:t>, </a:t>
            </a:r>
            <a:r>
              <a:rPr lang="ko-KR" altLang="en-US" sz="1100" b="1" dirty="0"/>
              <a:t>일본인 가옥거리</a:t>
            </a:r>
            <a:r>
              <a:rPr lang="en-US" altLang="ko-KR" sz="1100" b="1" dirty="0"/>
              <a:t>, </a:t>
            </a:r>
            <a:r>
              <a:rPr lang="ko-KR" altLang="en-US" sz="1100" b="1" dirty="0" err="1"/>
              <a:t>덕동문화마을</a:t>
            </a:r>
            <a:r>
              <a:rPr lang="en-US" altLang="ko-KR" sz="1100" b="1" dirty="0"/>
              <a:t>, </a:t>
            </a:r>
            <a:r>
              <a:rPr lang="ko-KR" altLang="en-US" sz="1100" b="1" dirty="0"/>
              <a:t>새마을발상지기념관</a:t>
            </a:r>
            <a:r>
              <a:rPr lang="en-US" altLang="ko-KR" sz="1100" b="1" dirty="0"/>
              <a:t>, </a:t>
            </a:r>
            <a:endParaRPr lang="en-US" altLang="ko-KR" sz="1100" b="1" dirty="0" smtClean="0"/>
          </a:p>
          <a:p>
            <a:pPr fontAlgn="base">
              <a:lnSpc>
                <a:spcPct val="150000"/>
              </a:lnSpc>
            </a:pPr>
            <a:r>
              <a:rPr lang="ko-KR" altLang="en-US" sz="1100" b="1" dirty="0" smtClean="0"/>
              <a:t>죽장 </a:t>
            </a:r>
            <a:r>
              <a:rPr lang="ko-KR" altLang="en-US" sz="1100" b="1" dirty="0"/>
              <a:t>하옥계곡</a:t>
            </a:r>
            <a:r>
              <a:rPr lang="en-US" altLang="ko-KR" sz="1100" b="1" dirty="0"/>
              <a:t>, </a:t>
            </a:r>
            <a:r>
              <a:rPr lang="ko-KR" altLang="en-US" sz="1100" b="1" dirty="0" err="1"/>
              <a:t>포스코역사관</a:t>
            </a:r>
            <a:r>
              <a:rPr lang="en-US" altLang="ko-KR" sz="1100" b="1" dirty="0"/>
              <a:t>, </a:t>
            </a:r>
            <a:r>
              <a:rPr lang="ko-KR" altLang="en-US" sz="1100" b="1" dirty="0"/>
              <a:t>동해안 </a:t>
            </a:r>
            <a:r>
              <a:rPr lang="ko-KR" altLang="en-US" sz="1100" b="1" dirty="0" smtClean="0"/>
              <a:t>최대규모의 </a:t>
            </a:r>
            <a:endParaRPr lang="en-US" altLang="ko-KR" sz="1100" b="1" dirty="0" smtClean="0"/>
          </a:p>
          <a:p>
            <a:pPr fontAlgn="base">
              <a:lnSpc>
                <a:spcPct val="150000"/>
              </a:lnSpc>
            </a:pPr>
            <a:r>
              <a:rPr lang="ko-KR" altLang="en-US" sz="1100" b="1" dirty="0" smtClean="0"/>
              <a:t>재래시장인 </a:t>
            </a:r>
            <a:r>
              <a:rPr lang="ko-KR" altLang="en-US" sz="1100" b="1" dirty="0"/>
              <a:t>죽도시장</a:t>
            </a:r>
            <a:r>
              <a:rPr lang="en-US" altLang="ko-KR" sz="1100" b="1" dirty="0"/>
              <a:t>, </a:t>
            </a:r>
            <a:r>
              <a:rPr lang="ko-KR" altLang="en-US" sz="1100" b="1" dirty="0" err="1" smtClean="0"/>
              <a:t>포항철길숲</a:t>
            </a:r>
            <a:r>
              <a:rPr lang="en-US" altLang="ko-KR" sz="1100" b="1" dirty="0"/>
              <a:t>, </a:t>
            </a:r>
            <a:r>
              <a:rPr lang="ko-KR" altLang="en-US" sz="1100" b="1" dirty="0"/>
              <a:t>사방기념공원</a:t>
            </a:r>
            <a:r>
              <a:rPr lang="en-US" altLang="ko-KR" sz="1100" b="1" dirty="0"/>
              <a:t>, </a:t>
            </a:r>
            <a:endParaRPr lang="en-US" altLang="ko-KR" sz="1100" b="1" dirty="0" smtClean="0"/>
          </a:p>
          <a:p>
            <a:pPr fontAlgn="base">
              <a:lnSpc>
                <a:spcPct val="150000"/>
              </a:lnSpc>
            </a:pPr>
            <a:r>
              <a:rPr lang="ko-KR" altLang="en-US" sz="1100" b="1" dirty="0" smtClean="0"/>
              <a:t>새천년기념관</a:t>
            </a:r>
            <a:r>
              <a:rPr lang="en-US" altLang="ko-KR" sz="1100" b="1" dirty="0"/>
              <a:t>, </a:t>
            </a:r>
            <a:r>
              <a:rPr lang="ko-KR" altLang="en-US" sz="1100" b="1" dirty="0"/>
              <a:t>호미반도 해안둘레길</a:t>
            </a:r>
            <a:r>
              <a:rPr lang="en-US" altLang="ko-KR" sz="1100" b="1" dirty="0"/>
              <a:t>, </a:t>
            </a:r>
            <a:r>
              <a:rPr lang="ko-KR" altLang="en-US" sz="1100" b="1" dirty="0" err="1"/>
              <a:t>크루즈운항</a:t>
            </a:r>
            <a:r>
              <a:rPr lang="ko-KR" altLang="en-US" sz="1100" b="1" dirty="0"/>
              <a:t> </a:t>
            </a:r>
            <a:r>
              <a:rPr lang="ko-KR" altLang="en-US" sz="1100" b="1" dirty="0" smtClean="0"/>
              <a:t>등</a:t>
            </a:r>
            <a:endParaRPr lang="en-US" altLang="ko-KR" sz="1100" b="1" dirty="0" smtClean="0"/>
          </a:p>
          <a:p>
            <a:pPr fontAlgn="base">
              <a:lnSpc>
                <a:spcPct val="150000"/>
              </a:lnSpc>
            </a:pPr>
            <a:r>
              <a:rPr lang="ko-KR" altLang="en-US" sz="1100" b="1" dirty="0" smtClean="0"/>
              <a:t>우수한 관광자원과 </a:t>
            </a:r>
            <a:r>
              <a:rPr lang="ko-KR" altLang="en-US" sz="1100" b="1" dirty="0"/>
              <a:t>문화체험의 다양한 인프라 </a:t>
            </a:r>
            <a:endParaRPr lang="en-US" altLang="ko-KR" sz="1100" b="1" dirty="0" smtClean="0"/>
          </a:p>
          <a:p>
            <a:pPr fontAlgn="base">
              <a:lnSpc>
                <a:spcPct val="150000"/>
              </a:lnSpc>
            </a:pPr>
            <a:r>
              <a:rPr lang="ko-KR" altLang="en-US" sz="1100" b="1" dirty="0" smtClean="0"/>
              <a:t>구축이 </a:t>
            </a:r>
            <a:r>
              <a:rPr lang="ko-KR" altLang="en-US" sz="1100" b="1" dirty="0"/>
              <a:t>되어있어 이를 활용한 </a:t>
            </a:r>
            <a:r>
              <a:rPr lang="ko-KR" altLang="en-US" sz="1100" b="1" dirty="0" smtClean="0"/>
              <a:t>대회유치는</a:t>
            </a:r>
            <a:endParaRPr lang="en-US" altLang="ko-KR" sz="1100" b="1" dirty="0" smtClean="0"/>
          </a:p>
          <a:p>
            <a:pPr fontAlgn="base">
              <a:lnSpc>
                <a:spcPct val="150000"/>
              </a:lnSpc>
            </a:pPr>
            <a:r>
              <a:rPr lang="ko-KR" altLang="en-US" sz="1100" b="1" dirty="0" smtClean="0"/>
              <a:t> </a:t>
            </a:r>
            <a:r>
              <a:rPr lang="ko-KR" altLang="en-US" sz="1100" b="1" dirty="0"/>
              <a:t>더욱 </a:t>
            </a:r>
            <a:r>
              <a:rPr lang="ko-KR" altLang="en-US" sz="1100" b="1" dirty="0" smtClean="0"/>
              <a:t>큰 </a:t>
            </a:r>
            <a:r>
              <a:rPr lang="ko-KR" altLang="en-US" sz="1100" b="1" dirty="0"/>
              <a:t>효과가 있음 </a:t>
            </a:r>
          </a:p>
        </p:txBody>
      </p:sp>
      <p:pic>
        <p:nvPicPr>
          <p:cNvPr id="10" name="그림 9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617527" y="246617"/>
            <a:ext cx="1058223" cy="988065"/>
          </a:xfrm>
          <a:prstGeom prst="rect">
            <a:avLst/>
          </a:prstGeom>
        </p:spPr>
      </p:pic>
      <p:pic>
        <p:nvPicPr>
          <p:cNvPr id="11" name="그림 10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061688" y="228248"/>
            <a:ext cx="673068" cy="332718"/>
          </a:xfrm>
          <a:prstGeom prst="rect">
            <a:avLst/>
          </a:prstGeom>
          <a:noFill/>
          <a:ln>
            <a:noFill/>
          </a:ln>
        </p:spPr>
      </p:pic>
      <p:pic>
        <p:nvPicPr>
          <p:cNvPr id="5" name="그림 4"/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034117" y="3002842"/>
            <a:ext cx="1282601" cy="980786"/>
          </a:xfrm>
          <a:prstGeom prst="rect">
            <a:avLst/>
          </a:prstGeom>
        </p:spPr>
      </p:pic>
      <p:pic>
        <p:nvPicPr>
          <p:cNvPr id="14" name="그림 13"/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050039" y="4068071"/>
            <a:ext cx="1250757" cy="980786"/>
          </a:xfrm>
          <a:prstGeom prst="rect">
            <a:avLst/>
          </a:prstGeom>
        </p:spPr>
      </p:pic>
      <p:pic>
        <p:nvPicPr>
          <p:cNvPr id="17" name="그림 16"/>
          <p:cNvPicPr>
            <a:picLocks noChangeAspect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034117" y="5191514"/>
            <a:ext cx="1282601" cy="861046"/>
          </a:xfrm>
          <a:prstGeom prst="rect">
            <a:avLst/>
          </a:prstGeom>
        </p:spPr>
      </p:pic>
      <p:pic>
        <p:nvPicPr>
          <p:cNvPr id="23" name="그림 22"/>
          <p:cNvPicPr>
            <a:picLocks noChangeAspect="1"/>
          </p:cNvPicPr>
          <p:nvPr/>
        </p:nvPicPr>
        <p:blipFill>
          <a:blip r:embed="rId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401004" y="3002842"/>
            <a:ext cx="1282601" cy="980786"/>
          </a:xfrm>
          <a:prstGeom prst="rect">
            <a:avLst/>
          </a:prstGeom>
        </p:spPr>
      </p:pic>
      <p:pic>
        <p:nvPicPr>
          <p:cNvPr id="24" name="그림 23"/>
          <p:cNvPicPr>
            <a:picLocks noChangeAspect="1"/>
          </p:cNvPicPr>
          <p:nvPr/>
        </p:nvPicPr>
        <p:blipFill>
          <a:blip r:embed="rId1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401004" y="4068071"/>
            <a:ext cx="1282601" cy="980785"/>
          </a:xfrm>
          <a:prstGeom prst="rect">
            <a:avLst/>
          </a:prstGeom>
        </p:spPr>
      </p:pic>
      <p:pic>
        <p:nvPicPr>
          <p:cNvPr id="25" name="그림 24"/>
          <p:cNvPicPr>
            <a:picLocks noChangeAspect="1"/>
          </p:cNvPicPr>
          <p:nvPr/>
        </p:nvPicPr>
        <p:blipFill>
          <a:blip r:embed="rId11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401004" y="5169335"/>
            <a:ext cx="1282601" cy="905404"/>
          </a:xfrm>
          <a:prstGeom prst="rect">
            <a:avLst/>
          </a:prstGeom>
        </p:spPr>
      </p:pic>
      <p:pic>
        <p:nvPicPr>
          <p:cNvPr id="29" name="그림 28"/>
          <p:cNvPicPr>
            <a:picLocks noChangeAspect="1"/>
          </p:cNvPicPr>
          <p:nvPr/>
        </p:nvPicPr>
        <p:blipFill>
          <a:blip r:embed="rId1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805757" y="3002842"/>
            <a:ext cx="1225723" cy="980786"/>
          </a:xfrm>
          <a:prstGeom prst="rect">
            <a:avLst/>
          </a:prstGeom>
        </p:spPr>
      </p:pic>
      <p:pic>
        <p:nvPicPr>
          <p:cNvPr id="30" name="그림 29"/>
          <p:cNvPicPr>
            <a:picLocks noChangeAspect="1"/>
          </p:cNvPicPr>
          <p:nvPr/>
        </p:nvPicPr>
        <p:blipFill>
          <a:blip r:embed="rId1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777318" y="4068072"/>
            <a:ext cx="1282601" cy="980786"/>
          </a:xfrm>
          <a:prstGeom prst="rect">
            <a:avLst/>
          </a:prstGeom>
        </p:spPr>
      </p:pic>
      <p:pic>
        <p:nvPicPr>
          <p:cNvPr id="31" name="그림 30"/>
          <p:cNvPicPr>
            <a:picLocks noChangeAspect="1"/>
          </p:cNvPicPr>
          <p:nvPr/>
        </p:nvPicPr>
        <p:blipFill>
          <a:blip r:embed="rId1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777318" y="5169335"/>
            <a:ext cx="1282601" cy="880235"/>
          </a:xfrm>
          <a:prstGeom prst="rect">
            <a:avLst/>
          </a:prstGeom>
        </p:spPr>
      </p:pic>
      <p:pic>
        <p:nvPicPr>
          <p:cNvPr id="32" name="그림 31"/>
          <p:cNvPicPr>
            <a:picLocks noChangeAspect="1"/>
          </p:cNvPicPr>
          <p:nvPr/>
        </p:nvPicPr>
        <p:blipFill>
          <a:blip r:embed="rId1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134475" y="3002842"/>
            <a:ext cx="1282601" cy="980786"/>
          </a:xfrm>
          <a:prstGeom prst="rect">
            <a:avLst/>
          </a:prstGeom>
        </p:spPr>
      </p:pic>
      <p:pic>
        <p:nvPicPr>
          <p:cNvPr id="33" name="그림 32"/>
          <p:cNvPicPr>
            <a:picLocks noChangeAspect="1"/>
          </p:cNvPicPr>
          <p:nvPr/>
        </p:nvPicPr>
        <p:blipFill>
          <a:blip r:embed="rId1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134475" y="4068072"/>
            <a:ext cx="1282601" cy="980785"/>
          </a:xfrm>
          <a:prstGeom prst="rect">
            <a:avLst/>
          </a:prstGeom>
        </p:spPr>
      </p:pic>
      <p:pic>
        <p:nvPicPr>
          <p:cNvPr id="34" name="그림 33"/>
          <p:cNvPicPr>
            <a:picLocks noChangeAspect="1"/>
          </p:cNvPicPr>
          <p:nvPr/>
        </p:nvPicPr>
        <p:blipFill>
          <a:blip r:embed="rId1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134475" y="5169335"/>
            <a:ext cx="1282601" cy="89190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4592133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번호 개체 틀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8AB6585-171A-423D-B2B8-9972AF1198C5}" type="slidenum">
              <a:rPr lang="ko-KR" altLang="en-US" smtClean="0"/>
              <a:pPr/>
              <a:t>14</a:t>
            </a:fld>
            <a:endParaRPr lang="ko-KR" altLang="en-US" dirty="0"/>
          </a:p>
        </p:txBody>
      </p:sp>
      <p:pic>
        <p:nvPicPr>
          <p:cNvPr id="3" name="그림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-1"/>
            <a:ext cx="9900014" cy="2252253"/>
          </a:xfrm>
          <a:prstGeom prst="rect">
            <a:avLst/>
          </a:prstGeom>
        </p:spPr>
      </p:pic>
      <p:pic>
        <p:nvPicPr>
          <p:cNvPr id="4" name="그림 3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037914" y="740650"/>
            <a:ext cx="2303161" cy="926786"/>
          </a:xfrm>
          <a:prstGeom prst="rect">
            <a:avLst/>
          </a:prstGeom>
        </p:spPr>
      </p:pic>
      <p:sp>
        <p:nvSpPr>
          <p:cNvPr id="6" name="직사각형 5"/>
          <p:cNvSpPr/>
          <p:nvPr/>
        </p:nvSpPr>
        <p:spPr>
          <a:xfrm>
            <a:off x="774694" y="2549682"/>
            <a:ext cx="8333445" cy="363176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fontAlgn="base">
              <a:lnSpc>
                <a:spcPct val="200000"/>
              </a:lnSpc>
            </a:pPr>
            <a:r>
              <a:rPr lang="ko-KR" altLang="en-US" sz="1600" b="1" dirty="0" smtClean="0"/>
              <a:t>대회개최 </a:t>
            </a:r>
            <a:r>
              <a:rPr lang="ko-KR" altLang="en-US" sz="1600" b="1" dirty="0"/>
              <a:t>관련 지역환경</a:t>
            </a:r>
          </a:p>
          <a:p>
            <a:pPr fontAlgn="base">
              <a:lnSpc>
                <a:spcPct val="200000"/>
              </a:lnSpc>
            </a:pPr>
            <a:r>
              <a:rPr lang="ko-KR" altLang="en-US" sz="1100" b="1" dirty="0" smtClean="0"/>
              <a:t>대회개최 </a:t>
            </a:r>
            <a:r>
              <a:rPr lang="ko-KR" altLang="en-US" sz="1100" b="1" dirty="0"/>
              <a:t>종목과 관련된 지역의 역사</a:t>
            </a:r>
            <a:r>
              <a:rPr lang="en-US" altLang="ko-KR" sz="1100" b="1" dirty="0"/>
              <a:t>, </a:t>
            </a:r>
            <a:r>
              <a:rPr lang="ko-KR" altLang="en-US" sz="1100" b="1" dirty="0"/>
              <a:t>문화적 </a:t>
            </a:r>
            <a:r>
              <a:rPr lang="ko-KR" altLang="en-US" sz="1100" b="1" dirty="0" smtClean="0"/>
              <a:t>배경 </a:t>
            </a:r>
            <a:r>
              <a:rPr lang="en-US" altLang="ko-KR" sz="1100" b="1" dirty="0" smtClean="0"/>
              <a:t>:</a:t>
            </a:r>
            <a:endParaRPr lang="ko-KR" altLang="en-US" sz="1100" b="1" dirty="0"/>
          </a:p>
          <a:p>
            <a:pPr fontAlgn="base">
              <a:lnSpc>
                <a:spcPct val="200000"/>
              </a:lnSpc>
            </a:pPr>
            <a:r>
              <a:rPr lang="ko-KR" altLang="en-US" sz="1100" b="1" dirty="0" smtClean="0"/>
              <a:t> </a:t>
            </a:r>
            <a:r>
              <a:rPr lang="en-US" altLang="ko-KR" sz="1100" b="1" dirty="0"/>
              <a:t>-</a:t>
            </a:r>
            <a:r>
              <a:rPr lang="ko-KR" altLang="en-US" sz="1100" b="1" dirty="0" smtClean="0"/>
              <a:t> 관광객 </a:t>
            </a:r>
            <a:r>
              <a:rPr lang="en-US" altLang="ko-KR" sz="1100" b="1" dirty="0"/>
              <a:t>10</a:t>
            </a:r>
            <a:r>
              <a:rPr lang="ko-KR" altLang="en-US" sz="1100" b="1" dirty="0" err="1"/>
              <a:t>만명을</a:t>
            </a:r>
            <a:r>
              <a:rPr lang="ko-KR" altLang="en-US" sz="1100" b="1" dirty="0"/>
              <a:t> 수용할 수 있는 동해안 최대규모의 </a:t>
            </a:r>
            <a:endParaRPr lang="en-US" altLang="ko-KR" sz="1100" b="1" dirty="0" smtClean="0"/>
          </a:p>
          <a:p>
            <a:pPr fontAlgn="base">
              <a:lnSpc>
                <a:spcPct val="200000"/>
              </a:lnSpc>
            </a:pPr>
            <a:r>
              <a:rPr lang="en-US" altLang="ko-KR" sz="1100" b="1" dirty="0"/>
              <a:t> </a:t>
            </a:r>
            <a:r>
              <a:rPr lang="en-US" altLang="ko-KR" sz="1100" b="1" dirty="0" smtClean="0"/>
              <a:t>  </a:t>
            </a:r>
            <a:r>
              <a:rPr lang="ko-KR" altLang="en-US" sz="1100" b="1" dirty="0" err="1" smtClean="0"/>
              <a:t>칠포해수욕장이</a:t>
            </a:r>
            <a:r>
              <a:rPr lang="ko-KR" altLang="en-US" sz="1100" b="1" dirty="0" smtClean="0"/>
              <a:t> </a:t>
            </a:r>
            <a:r>
              <a:rPr lang="en-US" altLang="ko-KR" sz="1100" b="1" dirty="0"/>
              <a:t>2km</a:t>
            </a:r>
            <a:r>
              <a:rPr lang="ko-KR" altLang="en-US" sz="1100" b="1" dirty="0"/>
              <a:t>정도 </a:t>
            </a:r>
            <a:r>
              <a:rPr lang="ko-KR" altLang="en-US" sz="1100" b="1" dirty="0" smtClean="0"/>
              <a:t>자리하고 </a:t>
            </a:r>
            <a:r>
              <a:rPr lang="ko-KR" altLang="en-US" sz="1100" b="1" dirty="0"/>
              <a:t>있으며 패러글라이딩 </a:t>
            </a:r>
            <a:endParaRPr lang="en-US" altLang="ko-KR" sz="1100" b="1" dirty="0" smtClean="0"/>
          </a:p>
          <a:p>
            <a:pPr fontAlgn="base">
              <a:lnSpc>
                <a:spcPct val="200000"/>
              </a:lnSpc>
            </a:pPr>
            <a:r>
              <a:rPr lang="en-US" altLang="ko-KR" sz="1100" b="1" dirty="0"/>
              <a:t> </a:t>
            </a:r>
            <a:r>
              <a:rPr lang="en-US" altLang="ko-KR" sz="1100" b="1" dirty="0" smtClean="0"/>
              <a:t>  </a:t>
            </a:r>
            <a:r>
              <a:rPr lang="ko-KR" altLang="en-US" sz="1100" b="1" dirty="0" smtClean="0"/>
              <a:t>활공에 </a:t>
            </a:r>
            <a:r>
              <a:rPr lang="ko-KR" altLang="en-US" sz="1100" b="1" dirty="0"/>
              <a:t>최적의 </a:t>
            </a:r>
            <a:r>
              <a:rPr lang="ko-KR" altLang="en-US" sz="1100" b="1" dirty="0" smtClean="0"/>
              <a:t>자연조건을 갖추고 </a:t>
            </a:r>
            <a:r>
              <a:rPr lang="ko-KR" altLang="en-US" sz="1100" b="1" dirty="0"/>
              <a:t>있어 대회개최지로 최적의 </a:t>
            </a:r>
            <a:r>
              <a:rPr lang="ko-KR" altLang="en-US" sz="1100" b="1" dirty="0" smtClean="0"/>
              <a:t>장소임</a:t>
            </a:r>
            <a:endParaRPr lang="en-US" altLang="ko-KR" sz="1100" b="1" dirty="0" smtClean="0"/>
          </a:p>
          <a:p>
            <a:pPr fontAlgn="base">
              <a:lnSpc>
                <a:spcPct val="200000"/>
              </a:lnSpc>
            </a:pPr>
            <a:endParaRPr lang="ko-KR" altLang="en-US" sz="1100" b="1" dirty="0"/>
          </a:p>
          <a:p>
            <a:pPr fontAlgn="base">
              <a:lnSpc>
                <a:spcPct val="200000"/>
              </a:lnSpc>
            </a:pPr>
            <a:r>
              <a:rPr lang="en-US" altLang="ko-KR" sz="1100" b="1" dirty="0" smtClean="0"/>
              <a:t>- </a:t>
            </a:r>
            <a:r>
              <a:rPr lang="ko-KR" altLang="en-US" sz="1100" b="1" dirty="0" smtClean="0"/>
              <a:t>포항은 </a:t>
            </a:r>
            <a:r>
              <a:rPr lang="ko-KR" altLang="en-US" sz="1100" b="1" dirty="0"/>
              <a:t>해양항공스포츠의 메카도시로서 해마다 수상오토바이대회</a:t>
            </a:r>
            <a:r>
              <a:rPr lang="en-US" altLang="ko-KR" sz="1100" b="1" dirty="0"/>
              <a:t>, </a:t>
            </a:r>
            <a:endParaRPr lang="en-US" altLang="ko-KR" sz="1100" b="1" dirty="0" smtClean="0"/>
          </a:p>
          <a:p>
            <a:pPr fontAlgn="base">
              <a:lnSpc>
                <a:spcPct val="200000"/>
              </a:lnSpc>
            </a:pPr>
            <a:r>
              <a:rPr lang="en-US" altLang="ko-KR" sz="1100" b="1" dirty="0" smtClean="0"/>
              <a:t>  </a:t>
            </a:r>
            <a:r>
              <a:rPr lang="ko-KR" altLang="en-US" sz="1100" b="1" dirty="0" smtClean="0"/>
              <a:t>낚시대회</a:t>
            </a:r>
            <a:r>
              <a:rPr lang="en-US" altLang="ko-KR" sz="1100" b="1" dirty="0"/>
              <a:t>, </a:t>
            </a:r>
            <a:r>
              <a:rPr lang="ko-KR" altLang="en-US" sz="1100" b="1" dirty="0" err="1"/>
              <a:t>요트대회등의</a:t>
            </a:r>
            <a:r>
              <a:rPr lang="ko-KR" altLang="en-US" sz="1100" b="1" dirty="0"/>
              <a:t> 해양스포츠대전을 치를 뿐만 아니라 </a:t>
            </a:r>
            <a:r>
              <a:rPr lang="ko-KR" altLang="en-US" sz="1100" b="1" dirty="0" smtClean="0"/>
              <a:t> </a:t>
            </a:r>
            <a:endParaRPr lang="en-US" altLang="ko-KR" sz="1100" b="1" dirty="0" smtClean="0"/>
          </a:p>
          <a:p>
            <a:pPr fontAlgn="base">
              <a:lnSpc>
                <a:spcPct val="200000"/>
              </a:lnSpc>
            </a:pPr>
            <a:r>
              <a:rPr lang="en-US" altLang="ko-KR" sz="1100" b="1" dirty="0"/>
              <a:t> </a:t>
            </a:r>
            <a:r>
              <a:rPr lang="en-US" altLang="ko-KR" sz="1100" b="1" dirty="0" smtClean="0"/>
              <a:t> </a:t>
            </a:r>
            <a:r>
              <a:rPr lang="ko-KR" altLang="en-US" sz="1100" b="1" dirty="0" smtClean="0"/>
              <a:t>각종 </a:t>
            </a:r>
            <a:r>
              <a:rPr lang="ko-KR" altLang="en-US" sz="1100" b="1" dirty="0"/>
              <a:t>세계대회를 유치하고 있어서 이와 연계되는 패러글라이딩 </a:t>
            </a:r>
            <a:endParaRPr lang="en-US" altLang="ko-KR" sz="1100" b="1" dirty="0" smtClean="0"/>
          </a:p>
          <a:p>
            <a:pPr fontAlgn="base">
              <a:lnSpc>
                <a:spcPct val="200000"/>
              </a:lnSpc>
            </a:pPr>
            <a:r>
              <a:rPr lang="en-US" altLang="ko-KR" sz="1100" b="1" dirty="0"/>
              <a:t> </a:t>
            </a:r>
            <a:r>
              <a:rPr lang="en-US" altLang="ko-KR" sz="1100" b="1" dirty="0" smtClean="0"/>
              <a:t> </a:t>
            </a:r>
            <a:r>
              <a:rPr lang="ko-KR" altLang="en-US" sz="1100" b="1" dirty="0" smtClean="0"/>
              <a:t>세계대회는 </a:t>
            </a:r>
            <a:r>
              <a:rPr lang="ko-KR" altLang="en-US" sz="1100" b="1" dirty="0"/>
              <a:t>그 파급효과가 타 </a:t>
            </a:r>
            <a:r>
              <a:rPr lang="ko-KR" altLang="en-US" sz="1100" b="1" dirty="0" smtClean="0"/>
              <a:t>지</a:t>
            </a:r>
            <a:r>
              <a:rPr lang="ko-KR" altLang="en-US" sz="1100" b="1" dirty="0"/>
              <a:t>역</a:t>
            </a:r>
            <a:r>
              <a:rPr lang="ko-KR" altLang="en-US" sz="1100" b="1" dirty="0" smtClean="0"/>
              <a:t>에 </a:t>
            </a:r>
            <a:r>
              <a:rPr lang="ko-KR" altLang="en-US" sz="1100" b="1" dirty="0"/>
              <a:t>비해 엄청나다고 할 수 있음</a:t>
            </a:r>
          </a:p>
        </p:txBody>
      </p:sp>
      <p:pic>
        <p:nvPicPr>
          <p:cNvPr id="7" name="그림 6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472954" y="2788027"/>
            <a:ext cx="1769035" cy="1326776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</p:spPr>
      </p:pic>
      <p:pic>
        <p:nvPicPr>
          <p:cNvPr id="8" name="그림 7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332380" y="2788027"/>
            <a:ext cx="1769035" cy="1326776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</p:spPr>
      </p:pic>
      <p:pic>
        <p:nvPicPr>
          <p:cNvPr id="11" name="그림 10"/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472954" y="4837520"/>
            <a:ext cx="1769035" cy="1325996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</p:spPr>
      </p:pic>
      <p:pic>
        <p:nvPicPr>
          <p:cNvPr id="12" name="그림 11"/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339104" y="4837521"/>
            <a:ext cx="1769035" cy="1325996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</p:spPr>
      </p:pic>
      <p:pic>
        <p:nvPicPr>
          <p:cNvPr id="14" name="그림 13"/>
          <p:cNvPicPr>
            <a:picLocks noChangeAspect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617527" y="246617"/>
            <a:ext cx="1058223" cy="988065"/>
          </a:xfrm>
          <a:prstGeom prst="rect">
            <a:avLst/>
          </a:prstGeom>
        </p:spPr>
      </p:pic>
      <p:pic>
        <p:nvPicPr>
          <p:cNvPr id="15" name="그림 14"/>
          <p:cNvPicPr>
            <a:picLocks noChangeAspect="1"/>
          </p:cNvPicPr>
          <p:nvPr/>
        </p:nvPicPr>
        <p:blipFill>
          <a:blip r:embed="rId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061688" y="228248"/>
            <a:ext cx="673068" cy="332718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3458897088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1" name="그림 30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-1"/>
            <a:ext cx="9900014" cy="2252253"/>
          </a:xfrm>
          <a:prstGeom prst="rect">
            <a:avLst/>
          </a:prstGeom>
        </p:spPr>
      </p:pic>
      <p:pic>
        <p:nvPicPr>
          <p:cNvPr id="32" name="그림 31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037914" y="740650"/>
            <a:ext cx="2303161" cy="926786"/>
          </a:xfrm>
          <a:prstGeom prst="rect">
            <a:avLst/>
          </a:prstGeom>
        </p:spPr>
      </p:pic>
      <p:sp>
        <p:nvSpPr>
          <p:cNvPr id="2" name="슬라이드 번호 개체 틀 1"/>
          <p:cNvSpPr>
            <a:spLocks noGrp="1"/>
          </p:cNvSpPr>
          <p:nvPr>
            <p:ph type="sldNum" sz="quarter" idx="12"/>
          </p:nvPr>
        </p:nvSpPr>
        <p:spPr>
          <a:xfrm>
            <a:off x="7399588" y="6416328"/>
            <a:ext cx="2002836" cy="316382"/>
          </a:xfrm>
        </p:spPr>
        <p:txBody>
          <a:bodyPr/>
          <a:lstStyle/>
          <a:p>
            <a:fld id="{B8AB6585-171A-423D-B2B8-9972AF1198C5}" type="slidenum">
              <a:rPr lang="ko-KR" altLang="en-US" smtClean="0"/>
              <a:pPr/>
              <a:t>15</a:t>
            </a:fld>
            <a:endParaRPr lang="ko-KR" altLang="en-US" dirty="0"/>
          </a:p>
        </p:txBody>
      </p:sp>
      <p:sp>
        <p:nvSpPr>
          <p:cNvPr id="3" name="TextBox 2"/>
          <p:cNvSpPr txBox="1"/>
          <p:nvPr/>
        </p:nvSpPr>
        <p:spPr>
          <a:xfrm>
            <a:off x="516033" y="2620436"/>
            <a:ext cx="8794608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ko-KR" sz="2800" spc="-150" dirty="0" smtClean="0">
                <a:solidFill>
                  <a:srgbClr val="FF0000"/>
                </a:solidFill>
                <a:latin typeface="08서울남산체 EB" pitchFamily="18" charset="-127"/>
                <a:ea typeface="08서울남산체 EB" pitchFamily="18" charset="-127"/>
              </a:rPr>
              <a:t>2019. PGAWC </a:t>
            </a:r>
            <a:r>
              <a:rPr lang="ko-KR" altLang="en-US" sz="2800" spc="-150" dirty="0" smtClean="0">
                <a:solidFill>
                  <a:srgbClr val="FF0000"/>
                </a:solidFill>
                <a:latin typeface="08서울남산체 EB" pitchFamily="18" charset="-127"/>
                <a:ea typeface="08서울남산체 EB" pitchFamily="18" charset="-127"/>
              </a:rPr>
              <a:t>포항은</a:t>
            </a:r>
            <a:endParaRPr lang="ko-KR" altLang="en-US" sz="2800" spc="-150" dirty="0">
              <a:solidFill>
                <a:srgbClr val="FF0000"/>
              </a:solidFill>
              <a:latin typeface="08서울남산체 EB" pitchFamily="18" charset="-127"/>
              <a:ea typeface="08서울남산체 EB" pitchFamily="18" charset="-127"/>
            </a:endParaRPr>
          </a:p>
        </p:txBody>
      </p:sp>
      <p:sp>
        <p:nvSpPr>
          <p:cNvPr id="4" name="타원 3"/>
          <p:cNvSpPr/>
          <p:nvPr/>
        </p:nvSpPr>
        <p:spPr>
          <a:xfrm>
            <a:off x="1477904" y="3257806"/>
            <a:ext cx="1715676" cy="1715676"/>
          </a:xfrm>
          <a:prstGeom prst="ellipse">
            <a:avLst/>
          </a:prstGeom>
          <a:solidFill>
            <a:schemeClr val="accent1">
              <a:lumMod val="60000"/>
              <a:lumOff val="40000"/>
              <a:alpha val="4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>
              <a:latin typeface="a타이틀고딕2" pitchFamily="18" charset="-127"/>
              <a:ea typeface="a타이틀고딕2" pitchFamily="18" charset="-127"/>
            </a:endParaRPr>
          </a:p>
        </p:txBody>
      </p:sp>
      <p:sp>
        <p:nvSpPr>
          <p:cNvPr id="5" name="TextBox 4"/>
          <p:cNvSpPr txBox="1"/>
          <p:nvPr/>
        </p:nvSpPr>
        <p:spPr>
          <a:xfrm>
            <a:off x="3529912" y="3573235"/>
            <a:ext cx="487819" cy="10156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ko-KR" sz="6000" b="1" dirty="0" smtClean="0">
                <a:solidFill>
                  <a:schemeClr val="bg1">
                    <a:lumMod val="75000"/>
                  </a:schemeClr>
                </a:solidFill>
                <a:latin typeface="a타이틀고딕2" pitchFamily="18" charset="-127"/>
                <a:ea typeface="a타이틀고딕2" pitchFamily="18" charset="-127"/>
              </a:rPr>
              <a:t>+</a:t>
            </a:r>
            <a:endParaRPr lang="ko-KR" altLang="en-US" sz="6000" b="1" dirty="0">
              <a:solidFill>
                <a:schemeClr val="bg1">
                  <a:lumMod val="75000"/>
                </a:schemeClr>
              </a:solidFill>
              <a:latin typeface="a타이틀고딕2" pitchFamily="18" charset="-127"/>
              <a:ea typeface="a타이틀고딕2" pitchFamily="18" charset="-127"/>
            </a:endParaRPr>
          </a:p>
        </p:txBody>
      </p:sp>
      <p:sp>
        <p:nvSpPr>
          <p:cNvPr id="6" name="현 5"/>
          <p:cNvSpPr/>
          <p:nvPr/>
        </p:nvSpPr>
        <p:spPr>
          <a:xfrm rot="5400000">
            <a:off x="1565446" y="3182399"/>
            <a:ext cx="1559875" cy="1688221"/>
          </a:xfrm>
          <a:prstGeom prst="chord">
            <a:avLst>
              <a:gd name="adj1" fmla="val 5321004"/>
              <a:gd name="adj2" fmla="val 16258170"/>
            </a:avLst>
          </a:prstGeom>
          <a:solidFill>
            <a:schemeClr val="accent1">
              <a:lumMod val="75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>
              <a:latin typeface="a타이틀고딕2" pitchFamily="18" charset="-127"/>
              <a:ea typeface="a타이틀고딕2" pitchFamily="18" charset="-127"/>
            </a:endParaRPr>
          </a:p>
        </p:txBody>
      </p:sp>
      <p:sp>
        <p:nvSpPr>
          <p:cNvPr id="7" name="TextBox 6"/>
          <p:cNvSpPr txBox="1"/>
          <p:nvPr/>
        </p:nvSpPr>
        <p:spPr>
          <a:xfrm>
            <a:off x="1611507" y="3321254"/>
            <a:ext cx="1436713" cy="191936"/>
          </a:xfrm>
          <a:prstGeom prst="rect">
            <a:avLst/>
          </a:prstGeom>
          <a:noFill/>
        </p:spPr>
        <p:txBody>
          <a:bodyPr wrap="square" lIns="36000" tIns="3600" rIns="36000" bIns="3600" rtlCol="0">
            <a:spAutoFit/>
          </a:bodyPr>
          <a:lstStyle/>
          <a:p>
            <a:pPr algn="ctr" defTabSz="869046" latinLnBrk="0">
              <a:spcBef>
                <a:spcPts val="200"/>
              </a:spcBef>
              <a:defRPr/>
            </a:pPr>
            <a:r>
              <a:rPr lang="en-US" altLang="ko-KR" sz="1200" kern="0" dirty="0" smtClean="0">
                <a:ln>
                  <a:solidFill>
                    <a:srgbClr val="4F81BD">
                      <a:alpha val="0"/>
                    </a:srgbClr>
                  </a:solidFill>
                </a:ln>
                <a:solidFill>
                  <a:schemeClr val="bg1">
                    <a:lumMod val="75000"/>
                  </a:schemeClr>
                </a:solidFill>
                <a:latin typeface="Adobe 고딕 Std B" pitchFamily="34" charset="-127"/>
                <a:ea typeface="Adobe 고딕 Std B" pitchFamily="34" charset="-127"/>
              </a:rPr>
              <a:t>Strategy 1</a:t>
            </a:r>
          </a:p>
        </p:txBody>
      </p:sp>
      <p:sp>
        <p:nvSpPr>
          <p:cNvPr id="8" name="타원 7"/>
          <p:cNvSpPr/>
          <p:nvPr/>
        </p:nvSpPr>
        <p:spPr>
          <a:xfrm>
            <a:off x="4286216" y="3257806"/>
            <a:ext cx="1715676" cy="1715676"/>
          </a:xfrm>
          <a:prstGeom prst="ellipse">
            <a:avLst/>
          </a:prstGeom>
          <a:solidFill>
            <a:schemeClr val="accent1">
              <a:lumMod val="60000"/>
              <a:lumOff val="40000"/>
              <a:alpha val="4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>
              <a:latin typeface="a타이틀고딕2" pitchFamily="18" charset="-127"/>
              <a:ea typeface="a타이틀고딕2" pitchFamily="18" charset="-127"/>
            </a:endParaRPr>
          </a:p>
        </p:txBody>
      </p:sp>
      <p:sp>
        <p:nvSpPr>
          <p:cNvPr id="9" name="현 8"/>
          <p:cNvSpPr/>
          <p:nvPr/>
        </p:nvSpPr>
        <p:spPr>
          <a:xfrm rot="5400000">
            <a:off x="4373758" y="3182399"/>
            <a:ext cx="1559875" cy="1688221"/>
          </a:xfrm>
          <a:prstGeom prst="chord">
            <a:avLst>
              <a:gd name="adj1" fmla="val 5321004"/>
              <a:gd name="adj2" fmla="val 16258170"/>
            </a:avLst>
          </a:prstGeom>
          <a:solidFill>
            <a:schemeClr val="accent1">
              <a:lumMod val="75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>
              <a:latin typeface="a타이틀고딕2" pitchFamily="18" charset="-127"/>
              <a:ea typeface="a타이틀고딕2" pitchFamily="18" charset="-127"/>
            </a:endParaRPr>
          </a:p>
        </p:txBody>
      </p:sp>
      <p:sp>
        <p:nvSpPr>
          <p:cNvPr id="10" name="TextBox 9"/>
          <p:cNvSpPr txBox="1"/>
          <p:nvPr/>
        </p:nvSpPr>
        <p:spPr>
          <a:xfrm>
            <a:off x="4419819" y="3321254"/>
            <a:ext cx="1436713" cy="191936"/>
          </a:xfrm>
          <a:prstGeom prst="rect">
            <a:avLst/>
          </a:prstGeom>
          <a:noFill/>
        </p:spPr>
        <p:txBody>
          <a:bodyPr wrap="square" lIns="36000" tIns="3600" rIns="36000" bIns="3600" rtlCol="0">
            <a:spAutoFit/>
          </a:bodyPr>
          <a:lstStyle/>
          <a:p>
            <a:pPr algn="ctr" defTabSz="869046" latinLnBrk="0">
              <a:spcBef>
                <a:spcPts val="200"/>
              </a:spcBef>
              <a:defRPr/>
            </a:pPr>
            <a:r>
              <a:rPr lang="en-US" altLang="ko-KR" sz="1200" kern="0" dirty="0" smtClean="0">
                <a:ln>
                  <a:solidFill>
                    <a:srgbClr val="4F81BD">
                      <a:alpha val="0"/>
                    </a:srgbClr>
                  </a:solidFill>
                </a:ln>
                <a:solidFill>
                  <a:schemeClr val="bg1">
                    <a:lumMod val="75000"/>
                  </a:schemeClr>
                </a:solidFill>
                <a:latin typeface="Adobe 고딕 Std B" pitchFamily="34" charset="-127"/>
                <a:ea typeface="Adobe 고딕 Std B" pitchFamily="34" charset="-127"/>
              </a:rPr>
              <a:t>Strategy 2</a:t>
            </a:r>
          </a:p>
        </p:txBody>
      </p:sp>
      <p:sp>
        <p:nvSpPr>
          <p:cNvPr id="11" name="타원 10"/>
          <p:cNvSpPr/>
          <p:nvPr/>
        </p:nvSpPr>
        <p:spPr>
          <a:xfrm>
            <a:off x="7094528" y="3257806"/>
            <a:ext cx="1715676" cy="1715676"/>
          </a:xfrm>
          <a:prstGeom prst="ellipse">
            <a:avLst/>
          </a:prstGeom>
          <a:solidFill>
            <a:schemeClr val="accent1">
              <a:lumMod val="60000"/>
              <a:lumOff val="40000"/>
              <a:alpha val="4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>
              <a:latin typeface="a타이틀고딕2" pitchFamily="18" charset="-127"/>
              <a:ea typeface="a타이틀고딕2" pitchFamily="18" charset="-127"/>
            </a:endParaRPr>
          </a:p>
        </p:txBody>
      </p:sp>
      <p:sp>
        <p:nvSpPr>
          <p:cNvPr id="12" name="현 11"/>
          <p:cNvSpPr/>
          <p:nvPr/>
        </p:nvSpPr>
        <p:spPr>
          <a:xfrm rot="5400000">
            <a:off x="7182070" y="3182399"/>
            <a:ext cx="1559875" cy="1688221"/>
          </a:xfrm>
          <a:prstGeom prst="chord">
            <a:avLst>
              <a:gd name="adj1" fmla="val 5321004"/>
              <a:gd name="adj2" fmla="val 16258170"/>
            </a:avLst>
          </a:prstGeom>
          <a:solidFill>
            <a:schemeClr val="accent1">
              <a:lumMod val="75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>
              <a:latin typeface="a타이틀고딕2" pitchFamily="18" charset="-127"/>
              <a:ea typeface="a타이틀고딕2" pitchFamily="18" charset="-127"/>
            </a:endParaRPr>
          </a:p>
        </p:txBody>
      </p:sp>
      <p:sp>
        <p:nvSpPr>
          <p:cNvPr id="13" name="TextBox 12"/>
          <p:cNvSpPr txBox="1"/>
          <p:nvPr/>
        </p:nvSpPr>
        <p:spPr>
          <a:xfrm>
            <a:off x="7228131" y="3321254"/>
            <a:ext cx="1436713" cy="191936"/>
          </a:xfrm>
          <a:prstGeom prst="rect">
            <a:avLst/>
          </a:prstGeom>
          <a:noFill/>
        </p:spPr>
        <p:txBody>
          <a:bodyPr wrap="square" lIns="36000" tIns="3600" rIns="36000" bIns="3600" rtlCol="0">
            <a:spAutoFit/>
          </a:bodyPr>
          <a:lstStyle/>
          <a:p>
            <a:pPr algn="ctr" defTabSz="869046" latinLnBrk="0">
              <a:spcBef>
                <a:spcPts val="200"/>
              </a:spcBef>
              <a:defRPr/>
            </a:pPr>
            <a:r>
              <a:rPr lang="en-US" altLang="ko-KR" sz="1200" kern="0" dirty="0" smtClean="0">
                <a:ln>
                  <a:solidFill>
                    <a:srgbClr val="4F81BD">
                      <a:alpha val="0"/>
                    </a:srgbClr>
                  </a:solidFill>
                </a:ln>
                <a:solidFill>
                  <a:schemeClr val="bg1">
                    <a:lumMod val="75000"/>
                  </a:schemeClr>
                </a:solidFill>
                <a:latin typeface="Adobe 고딕 Std B" pitchFamily="34" charset="-127"/>
                <a:ea typeface="Adobe 고딕 Std B" pitchFamily="34" charset="-127"/>
              </a:rPr>
              <a:t>Strategy 3</a:t>
            </a:r>
          </a:p>
        </p:txBody>
      </p:sp>
      <p:sp>
        <p:nvSpPr>
          <p:cNvPr id="14" name="TextBox 13"/>
          <p:cNvSpPr txBox="1"/>
          <p:nvPr/>
        </p:nvSpPr>
        <p:spPr>
          <a:xfrm>
            <a:off x="6338224" y="3565973"/>
            <a:ext cx="487819" cy="10156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ko-KR" sz="6000" b="1" dirty="0" smtClean="0">
                <a:solidFill>
                  <a:schemeClr val="bg1">
                    <a:lumMod val="75000"/>
                  </a:schemeClr>
                </a:solidFill>
                <a:latin typeface="a타이틀고딕2" pitchFamily="18" charset="-127"/>
                <a:ea typeface="a타이틀고딕2" pitchFamily="18" charset="-127"/>
              </a:rPr>
              <a:t>+</a:t>
            </a:r>
            <a:endParaRPr lang="ko-KR" altLang="en-US" sz="6000" b="1" dirty="0">
              <a:solidFill>
                <a:schemeClr val="bg1">
                  <a:lumMod val="75000"/>
                </a:schemeClr>
              </a:solidFill>
              <a:latin typeface="a타이틀고딕2" pitchFamily="18" charset="-127"/>
              <a:ea typeface="a타이틀고딕2" pitchFamily="18" charset="-127"/>
            </a:endParaRPr>
          </a:p>
        </p:txBody>
      </p:sp>
      <p:cxnSp>
        <p:nvCxnSpPr>
          <p:cNvPr id="15" name="직선 연결선 14"/>
          <p:cNvCxnSpPr/>
          <p:nvPr/>
        </p:nvCxnSpPr>
        <p:spPr>
          <a:xfrm flipV="1">
            <a:off x="1826593" y="3540503"/>
            <a:ext cx="973168" cy="4239"/>
          </a:xfrm>
          <a:prstGeom prst="line">
            <a:avLst/>
          </a:prstGeom>
          <a:ln>
            <a:solidFill>
              <a:schemeClr val="bg1">
                <a:lumMod val="9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6" name="직선 연결선 15"/>
          <p:cNvCxnSpPr/>
          <p:nvPr/>
        </p:nvCxnSpPr>
        <p:spPr>
          <a:xfrm>
            <a:off x="4634905" y="3544742"/>
            <a:ext cx="1056381" cy="0"/>
          </a:xfrm>
          <a:prstGeom prst="line">
            <a:avLst/>
          </a:prstGeom>
          <a:ln>
            <a:solidFill>
              <a:schemeClr val="bg1">
                <a:lumMod val="9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7" name="직선 연결선 16"/>
          <p:cNvCxnSpPr/>
          <p:nvPr/>
        </p:nvCxnSpPr>
        <p:spPr>
          <a:xfrm>
            <a:off x="7443217" y="3544742"/>
            <a:ext cx="994583" cy="0"/>
          </a:xfrm>
          <a:prstGeom prst="line">
            <a:avLst/>
          </a:prstGeom>
          <a:ln>
            <a:solidFill>
              <a:schemeClr val="bg1">
                <a:lumMod val="9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8" name="TextBox 17"/>
          <p:cNvSpPr txBox="1"/>
          <p:nvPr/>
        </p:nvSpPr>
        <p:spPr>
          <a:xfrm>
            <a:off x="1495740" y="3550584"/>
            <a:ext cx="1642724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ko-KR" altLang="en-US" sz="1200" b="1" dirty="0" smtClean="0">
                <a:solidFill>
                  <a:schemeClr val="bg1"/>
                </a:solidFill>
                <a:latin typeface="08서울남산체 B" pitchFamily="18" charset="-127"/>
                <a:ea typeface="08서울남산체 B" pitchFamily="18" charset="-127"/>
              </a:rPr>
              <a:t>기존의 월드컵대회와</a:t>
            </a:r>
            <a:endParaRPr lang="en-US" altLang="ko-KR" sz="1200" b="1" dirty="0" smtClean="0">
              <a:solidFill>
                <a:schemeClr val="bg1"/>
              </a:solidFill>
              <a:latin typeface="08서울남산체 B" pitchFamily="18" charset="-127"/>
              <a:ea typeface="08서울남산체 B" pitchFamily="18" charset="-127"/>
            </a:endParaRPr>
          </a:p>
          <a:p>
            <a:pPr algn="ctr"/>
            <a:r>
              <a:rPr lang="ko-KR" altLang="en-US" sz="1200" b="1" dirty="0" smtClean="0">
                <a:solidFill>
                  <a:schemeClr val="bg1"/>
                </a:solidFill>
                <a:latin typeface="08서울남산체 B" pitchFamily="18" charset="-127"/>
                <a:ea typeface="08서울남산체 B" pitchFamily="18" charset="-127"/>
              </a:rPr>
              <a:t>질 적인 차별화로</a:t>
            </a:r>
            <a:endParaRPr lang="ko-KR" altLang="en-US" sz="1200" b="1" dirty="0">
              <a:solidFill>
                <a:schemeClr val="bg1"/>
              </a:solidFill>
              <a:latin typeface="08서울남산체 B" pitchFamily="18" charset="-127"/>
              <a:ea typeface="08서울남산체 B" pitchFamily="18" charset="-127"/>
            </a:endParaRPr>
          </a:p>
        </p:txBody>
      </p:sp>
      <p:sp>
        <p:nvSpPr>
          <p:cNvPr id="19" name="TextBox 18"/>
          <p:cNvSpPr txBox="1"/>
          <p:nvPr/>
        </p:nvSpPr>
        <p:spPr>
          <a:xfrm>
            <a:off x="3924566" y="3534579"/>
            <a:ext cx="2472045" cy="60016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ko-KR" altLang="en-US" sz="1100" spc="-150" dirty="0" smtClean="0">
                <a:solidFill>
                  <a:schemeClr val="bg1"/>
                </a:solidFill>
                <a:latin typeface="08서울남산체 B" pitchFamily="18" charset="-127"/>
                <a:ea typeface="08서울남산체 B" pitchFamily="18" charset="-127"/>
              </a:rPr>
              <a:t>일반관람객이 참여</a:t>
            </a:r>
            <a:r>
              <a:rPr lang="en-US" altLang="ko-KR" sz="1100" spc="-150" dirty="0" smtClean="0">
                <a:solidFill>
                  <a:schemeClr val="bg1"/>
                </a:solidFill>
                <a:latin typeface="08서울남산체 B" pitchFamily="18" charset="-127"/>
                <a:ea typeface="08서울남산체 B" pitchFamily="18" charset="-127"/>
              </a:rPr>
              <a:t>,</a:t>
            </a:r>
            <a:r>
              <a:rPr lang="ko-KR" altLang="en-US" sz="1100" spc="-150" dirty="0" smtClean="0">
                <a:solidFill>
                  <a:schemeClr val="bg1"/>
                </a:solidFill>
                <a:latin typeface="08서울남산체 B" pitchFamily="18" charset="-127"/>
                <a:ea typeface="08서울남산체 B" pitchFamily="18" charset="-127"/>
              </a:rPr>
              <a:t>즐기는</a:t>
            </a:r>
            <a:endParaRPr lang="en-US" altLang="ko-KR" sz="1100" spc="-150" dirty="0">
              <a:solidFill>
                <a:schemeClr val="bg1"/>
              </a:solidFill>
              <a:latin typeface="08서울남산체 B" pitchFamily="18" charset="-127"/>
              <a:ea typeface="08서울남산체 B" pitchFamily="18" charset="-127"/>
            </a:endParaRPr>
          </a:p>
          <a:p>
            <a:pPr algn="ctr"/>
            <a:r>
              <a:rPr lang="ko-KR" altLang="en-US" sz="1100" spc="-150" dirty="0" err="1" smtClean="0">
                <a:solidFill>
                  <a:schemeClr val="bg1"/>
                </a:solidFill>
                <a:latin typeface="08서울남산체 B" pitchFamily="18" charset="-127"/>
                <a:ea typeface="08서울남산체 B" pitchFamily="18" charset="-127"/>
              </a:rPr>
              <a:t>대회컨텐츠의</a:t>
            </a:r>
            <a:r>
              <a:rPr lang="ko-KR" altLang="en-US" sz="1100" spc="-150" dirty="0" smtClean="0">
                <a:solidFill>
                  <a:schemeClr val="bg1"/>
                </a:solidFill>
                <a:latin typeface="08서울남산체 B" pitchFamily="18" charset="-127"/>
                <a:ea typeface="08서울남산체 B" pitchFamily="18" charset="-127"/>
              </a:rPr>
              <a:t> 다양화</a:t>
            </a:r>
            <a:r>
              <a:rPr lang="ko-KR" altLang="en-US" sz="1100" spc="-150" dirty="0">
                <a:solidFill>
                  <a:schemeClr val="bg1"/>
                </a:solidFill>
                <a:latin typeface="08서울남산체 B" pitchFamily="18" charset="-127"/>
                <a:ea typeface="08서울남산체 B" pitchFamily="18" charset="-127"/>
              </a:rPr>
              <a:t>로</a:t>
            </a:r>
            <a:endParaRPr lang="en-US" altLang="ko-KR" sz="1100" spc="-150" dirty="0" smtClean="0">
              <a:solidFill>
                <a:schemeClr val="bg1"/>
              </a:solidFill>
              <a:latin typeface="08서울남산체 B" pitchFamily="18" charset="-127"/>
              <a:ea typeface="08서울남산체 B" pitchFamily="18" charset="-127"/>
            </a:endParaRPr>
          </a:p>
          <a:p>
            <a:pPr algn="ctr"/>
            <a:r>
              <a:rPr lang="ko-KR" altLang="en-US" sz="1100" spc="-150" dirty="0" smtClean="0">
                <a:solidFill>
                  <a:schemeClr val="bg1"/>
                </a:solidFill>
                <a:latin typeface="08서울남산체 B" pitchFamily="18" charset="-127"/>
                <a:ea typeface="08서울남산체 B" pitchFamily="18" charset="-127"/>
              </a:rPr>
              <a:t>참여하고</a:t>
            </a:r>
            <a:r>
              <a:rPr lang="en-US" altLang="ko-KR" sz="1100" spc="-150" dirty="0">
                <a:solidFill>
                  <a:schemeClr val="bg1"/>
                </a:solidFill>
                <a:latin typeface="08서울남산체 B" pitchFamily="18" charset="-127"/>
                <a:ea typeface="08서울남산체 B" pitchFamily="18" charset="-127"/>
              </a:rPr>
              <a:t> </a:t>
            </a:r>
            <a:r>
              <a:rPr lang="ko-KR" altLang="en-US" sz="1100" spc="-150" dirty="0" smtClean="0">
                <a:solidFill>
                  <a:schemeClr val="bg1"/>
                </a:solidFill>
                <a:latin typeface="08서울남산체 B" pitchFamily="18" charset="-127"/>
                <a:ea typeface="08서울남산체 B" pitchFamily="18" charset="-127"/>
              </a:rPr>
              <a:t>다양하게  뒷받침하는</a:t>
            </a:r>
            <a:endParaRPr lang="en-US" altLang="ko-KR" sz="1100" spc="-150" dirty="0" smtClean="0">
              <a:solidFill>
                <a:schemeClr val="bg1"/>
              </a:solidFill>
              <a:latin typeface="08서울남산체 B" pitchFamily="18" charset="-127"/>
              <a:ea typeface="08서울남산체 B" pitchFamily="18" charset="-127"/>
            </a:endParaRPr>
          </a:p>
        </p:txBody>
      </p:sp>
      <p:sp>
        <p:nvSpPr>
          <p:cNvPr id="20" name="TextBox 19"/>
          <p:cNvSpPr txBox="1"/>
          <p:nvPr/>
        </p:nvSpPr>
        <p:spPr>
          <a:xfrm>
            <a:off x="7189923" y="3592089"/>
            <a:ext cx="1587914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ko-KR" altLang="en-US" sz="1200" spc="-150" dirty="0" smtClean="0">
                <a:solidFill>
                  <a:schemeClr val="bg1"/>
                </a:solidFill>
                <a:latin typeface="08서울남산체 B" pitchFamily="18" charset="-127"/>
                <a:ea typeface="08서울남산체 B" pitchFamily="18" charset="-127"/>
              </a:rPr>
              <a:t>관람객의 만족</a:t>
            </a:r>
            <a:r>
              <a:rPr lang="en-US" altLang="ko-KR" sz="1200" spc="-150" dirty="0" smtClean="0">
                <a:solidFill>
                  <a:schemeClr val="bg1"/>
                </a:solidFill>
                <a:latin typeface="08서울남산체 B" pitchFamily="18" charset="-127"/>
                <a:ea typeface="08서울남산체 B" pitchFamily="18" charset="-127"/>
              </a:rPr>
              <a:t>!</a:t>
            </a:r>
            <a:r>
              <a:rPr lang="ko-KR" altLang="en-US" sz="1200" spc="-150" dirty="0" smtClean="0">
                <a:solidFill>
                  <a:schemeClr val="bg1"/>
                </a:solidFill>
                <a:latin typeface="08서울남산체 B" pitchFamily="18" charset="-127"/>
                <a:ea typeface="08서울남산체 B" pitchFamily="18" charset="-127"/>
              </a:rPr>
              <a:t> </a:t>
            </a:r>
            <a:endParaRPr lang="en-US" altLang="ko-KR" sz="1200" spc="-150" dirty="0" smtClean="0">
              <a:solidFill>
                <a:schemeClr val="bg1"/>
              </a:solidFill>
              <a:latin typeface="08서울남산체 B" pitchFamily="18" charset="-127"/>
              <a:ea typeface="08서울남산체 B" pitchFamily="18" charset="-127"/>
            </a:endParaRPr>
          </a:p>
          <a:p>
            <a:pPr algn="ctr"/>
            <a:r>
              <a:rPr lang="ko-KR" altLang="en-US" sz="1200" spc="-150" dirty="0" smtClean="0">
                <a:solidFill>
                  <a:schemeClr val="bg1"/>
                </a:solidFill>
                <a:latin typeface="08서울남산체 B" pitchFamily="18" charset="-127"/>
                <a:ea typeface="08서울남산체 B" pitchFamily="18" charset="-127"/>
              </a:rPr>
              <a:t>지속적 발전의 대회로 향상</a:t>
            </a:r>
            <a:endParaRPr lang="ko-KR" altLang="en-US" sz="1200" spc="-150" dirty="0">
              <a:solidFill>
                <a:schemeClr val="bg1"/>
              </a:solidFill>
              <a:latin typeface="08서울남산체 B" pitchFamily="18" charset="-127"/>
              <a:ea typeface="08서울남산체 B" pitchFamily="18" charset="-127"/>
            </a:endParaRPr>
          </a:p>
        </p:txBody>
      </p:sp>
      <p:sp>
        <p:nvSpPr>
          <p:cNvPr id="21" name="TextBox 20"/>
          <p:cNvSpPr txBox="1"/>
          <p:nvPr/>
        </p:nvSpPr>
        <p:spPr>
          <a:xfrm>
            <a:off x="1880283" y="4156390"/>
            <a:ext cx="993420" cy="73866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ko-KR" altLang="en-US" spc="-150" dirty="0" err="1" smtClean="0">
                <a:solidFill>
                  <a:schemeClr val="accent1">
                    <a:lumMod val="75000"/>
                  </a:schemeClr>
                </a:solidFill>
                <a:latin typeface="08서울남산체 EB" pitchFamily="18" charset="-127"/>
                <a:ea typeface="08서울남산체 EB" pitchFamily="18" charset="-127"/>
              </a:rPr>
              <a:t>콘텐츠</a:t>
            </a:r>
            <a:r>
              <a:rPr lang="ko-KR" altLang="en-US" spc="-150" dirty="0" smtClean="0">
                <a:solidFill>
                  <a:schemeClr val="accent1">
                    <a:lumMod val="75000"/>
                  </a:schemeClr>
                </a:solidFill>
                <a:latin typeface="08서울남산체 EB" pitchFamily="18" charset="-127"/>
                <a:ea typeface="08서울남산체 EB" pitchFamily="18" charset="-127"/>
              </a:rPr>
              <a:t> </a:t>
            </a:r>
            <a:r>
              <a:rPr lang="en-US" altLang="ko-KR" sz="2400" spc="-150" dirty="0" smtClean="0">
                <a:solidFill>
                  <a:srgbClr val="FF0000"/>
                </a:solidFill>
                <a:latin typeface="08서울남산체 EB" pitchFamily="18" charset="-127"/>
                <a:ea typeface="08서울남산체 EB" pitchFamily="18" charset="-127"/>
              </a:rPr>
              <a:t>UP</a:t>
            </a:r>
            <a:endParaRPr lang="ko-KR" altLang="en-US" sz="2400" spc="-150" dirty="0">
              <a:solidFill>
                <a:srgbClr val="FF0000"/>
              </a:solidFill>
              <a:latin typeface="08서울남산체 EB" pitchFamily="18" charset="-127"/>
              <a:ea typeface="08서울남산체 EB" pitchFamily="18" charset="-127"/>
            </a:endParaRPr>
          </a:p>
        </p:txBody>
      </p:sp>
      <p:sp>
        <p:nvSpPr>
          <p:cNvPr id="22" name="TextBox 21"/>
          <p:cNvSpPr txBox="1"/>
          <p:nvPr/>
        </p:nvSpPr>
        <p:spPr>
          <a:xfrm>
            <a:off x="4675390" y="4185854"/>
            <a:ext cx="989252" cy="73866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ko-KR" altLang="en-US" spc="-150" dirty="0" smtClean="0">
                <a:solidFill>
                  <a:schemeClr val="accent1">
                    <a:lumMod val="75000"/>
                  </a:schemeClr>
                </a:solidFill>
                <a:latin typeface="08서울남산체 EB" pitchFamily="18" charset="-127"/>
                <a:ea typeface="08서울남산체 EB" pitchFamily="18" charset="-127"/>
              </a:rPr>
              <a:t>시스템 </a:t>
            </a:r>
            <a:r>
              <a:rPr lang="en-US" altLang="ko-KR" sz="2400" b="1" spc="-150" dirty="0" smtClean="0">
                <a:solidFill>
                  <a:srgbClr val="FF0000"/>
                </a:solidFill>
                <a:latin typeface="08서울남산체 EB" pitchFamily="18" charset="-127"/>
                <a:ea typeface="08서울남산체 EB" pitchFamily="18" charset="-127"/>
              </a:rPr>
              <a:t>UP</a:t>
            </a:r>
            <a:endParaRPr lang="ko-KR" altLang="en-US" sz="2400" b="1" spc="-150" dirty="0">
              <a:solidFill>
                <a:srgbClr val="FF0000"/>
              </a:solidFill>
              <a:latin typeface="08서울남산체 EB" pitchFamily="18" charset="-127"/>
              <a:ea typeface="08서울남산체 EB" pitchFamily="18" charset="-127"/>
            </a:endParaRPr>
          </a:p>
        </p:txBody>
      </p:sp>
      <p:sp>
        <p:nvSpPr>
          <p:cNvPr id="23" name="TextBox 22"/>
          <p:cNvSpPr txBox="1"/>
          <p:nvPr/>
        </p:nvSpPr>
        <p:spPr>
          <a:xfrm>
            <a:off x="7609672" y="4160915"/>
            <a:ext cx="828128" cy="73866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ko-KR" altLang="en-US" spc="-150" dirty="0" smtClean="0">
                <a:solidFill>
                  <a:schemeClr val="accent1">
                    <a:lumMod val="75000"/>
                  </a:schemeClr>
                </a:solidFill>
                <a:latin typeface="08서울남산체 EB" pitchFamily="18" charset="-127"/>
                <a:ea typeface="08서울남산체 EB" pitchFamily="18" charset="-127"/>
              </a:rPr>
              <a:t>운영 </a:t>
            </a:r>
            <a:r>
              <a:rPr lang="en-US" altLang="ko-KR" sz="2400" spc="-150" dirty="0" smtClean="0">
                <a:solidFill>
                  <a:srgbClr val="FF0000"/>
                </a:solidFill>
                <a:latin typeface="08서울남산체 EB" pitchFamily="18" charset="-127"/>
                <a:ea typeface="08서울남산체 EB" pitchFamily="18" charset="-127"/>
              </a:rPr>
              <a:t>UP</a:t>
            </a:r>
            <a:endParaRPr lang="ko-KR" altLang="en-US" sz="2400" spc="-150" dirty="0">
              <a:solidFill>
                <a:srgbClr val="FF0000"/>
              </a:solidFill>
              <a:latin typeface="08서울남산체 EB" pitchFamily="18" charset="-127"/>
              <a:ea typeface="08서울남산체 EB" pitchFamily="18" charset="-127"/>
            </a:endParaRPr>
          </a:p>
        </p:txBody>
      </p:sp>
      <p:pic>
        <p:nvPicPr>
          <p:cNvPr id="24" name="그림 23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5400000">
            <a:off x="4692741" y="5190760"/>
            <a:ext cx="998545" cy="998545"/>
          </a:xfrm>
          <a:prstGeom prst="rect">
            <a:avLst/>
          </a:prstGeom>
        </p:spPr>
      </p:pic>
      <p:sp>
        <p:nvSpPr>
          <p:cNvPr id="25" name="평행 사변형 24"/>
          <p:cNvSpPr/>
          <p:nvPr/>
        </p:nvSpPr>
        <p:spPr>
          <a:xfrm rot="10800000" flipV="1">
            <a:off x="1945736" y="5081714"/>
            <a:ext cx="6696744" cy="45719"/>
          </a:xfrm>
          <a:prstGeom prst="parallelogram">
            <a:avLst>
              <a:gd name="adj" fmla="val 86397"/>
            </a:avLst>
          </a:prstGeom>
          <a:solidFill>
            <a:schemeClr val="accent1">
              <a:lumMod val="75000"/>
            </a:schemeClr>
          </a:solidFill>
          <a:ln>
            <a:solidFill>
              <a:schemeClr val="accent1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>
              <a:latin typeface="a타이틀고딕2" pitchFamily="18" charset="-127"/>
              <a:ea typeface="a타이틀고딕2" pitchFamily="18" charset="-127"/>
            </a:endParaRPr>
          </a:p>
        </p:txBody>
      </p:sp>
      <p:sp>
        <p:nvSpPr>
          <p:cNvPr id="26" name="Rectangle 64"/>
          <p:cNvSpPr>
            <a:spLocks noChangeArrowheads="1"/>
          </p:cNvSpPr>
          <p:nvPr/>
        </p:nvSpPr>
        <p:spPr bwMode="ltGray">
          <a:xfrm>
            <a:off x="1335559" y="6211472"/>
            <a:ext cx="7737004" cy="450281"/>
          </a:xfrm>
          <a:prstGeom prst="rect">
            <a:avLst/>
          </a:prstGeom>
          <a:noFill/>
          <a:extLst/>
        </p:spPr>
        <p:txBody>
          <a:bodyPr wrap="square" lIns="80165" tIns="40083" rIns="80165" bIns="40083" rtlCol="0" anchor="ctr" anchorCtr="0">
            <a:spAutoFit/>
          </a:bodyPr>
          <a:lstStyle/>
          <a:p>
            <a:pPr algn="ctr"/>
            <a:r>
              <a:rPr lang="en-US" altLang="ko-KR" sz="2400" spc="-150" dirty="0" smtClean="0">
                <a:ln>
                  <a:solidFill>
                    <a:schemeClr val="accent1">
                      <a:alpha val="0"/>
                    </a:schemeClr>
                  </a:solidFill>
                </a:ln>
                <a:solidFill>
                  <a:srgbClr val="FF0000"/>
                </a:solidFill>
                <a:latin typeface="08서울남산체 EB" pitchFamily="18" charset="-127"/>
                <a:ea typeface="08서울남산체 EB" pitchFamily="18" charset="-127"/>
                <a:cs typeface="조선일보명조" pitchFamily="18" charset="-127"/>
              </a:rPr>
              <a:t>3UP </a:t>
            </a:r>
            <a:r>
              <a:rPr lang="ko-KR" altLang="en-US" sz="2400" spc="-150" dirty="0" smtClean="0">
                <a:ln>
                  <a:solidFill>
                    <a:schemeClr val="accent1">
                      <a:alpha val="0"/>
                    </a:schemeClr>
                  </a:solidFill>
                </a:ln>
                <a:solidFill>
                  <a:srgbClr val="FF0000"/>
                </a:solidFill>
                <a:latin typeface="08서울남산체 EB" pitchFamily="18" charset="-127"/>
                <a:ea typeface="08서울남산체 EB" pitchFamily="18" charset="-127"/>
                <a:cs typeface="조선일보명조" pitchFamily="18" charset="-127"/>
              </a:rPr>
              <a:t>프로젝트</a:t>
            </a:r>
            <a:r>
              <a:rPr lang="ko-KR" altLang="en-US" sz="2000" spc="-150" dirty="0" smtClean="0">
                <a:ln>
                  <a:solidFill>
                    <a:schemeClr val="accent1">
                      <a:alpha val="0"/>
                    </a:schemeClr>
                  </a:solidFill>
                </a:ln>
                <a:solidFill>
                  <a:schemeClr val="tx1">
                    <a:lumMod val="75000"/>
                    <a:lumOff val="25000"/>
                  </a:schemeClr>
                </a:solidFill>
                <a:latin typeface="08서울남산체 EB" pitchFamily="18" charset="-127"/>
                <a:ea typeface="08서울남산체 EB" pitchFamily="18" charset="-127"/>
                <a:cs typeface="조선일보명조" pitchFamily="18" charset="-127"/>
              </a:rPr>
              <a:t>를 통한 </a:t>
            </a:r>
            <a:r>
              <a:rPr lang="ko-KR" altLang="en-US" sz="2400" spc="-150" dirty="0" smtClean="0">
                <a:ln>
                  <a:solidFill>
                    <a:schemeClr val="accent1">
                      <a:alpha val="0"/>
                    </a:schemeClr>
                  </a:solidFill>
                </a:ln>
                <a:solidFill>
                  <a:srgbClr val="0000FF"/>
                </a:solidFill>
                <a:latin typeface="08서울남산체 EB" pitchFamily="18" charset="-127"/>
                <a:ea typeface="08서울남산체 EB" pitchFamily="18" charset="-127"/>
                <a:cs typeface="조선일보명조" pitchFamily="18" charset="-127"/>
              </a:rPr>
              <a:t>세계적 대회축제로서의 자리매김</a:t>
            </a:r>
            <a:r>
              <a:rPr lang="en-US" altLang="ko-KR" sz="2400" i="1" spc="-150" dirty="0" smtClean="0">
                <a:ln>
                  <a:solidFill>
                    <a:schemeClr val="accent1">
                      <a:alpha val="0"/>
                    </a:schemeClr>
                  </a:solidFill>
                </a:ln>
                <a:solidFill>
                  <a:srgbClr val="0000FF"/>
                </a:solidFill>
                <a:latin typeface="08서울남산체 EB" pitchFamily="18" charset="-127"/>
                <a:ea typeface="08서울남산체 EB" pitchFamily="18" charset="-127"/>
                <a:cs typeface="조선일보명조" pitchFamily="18" charset="-127"/>
              </a:rPr>
              <a:t>!!</a:t>
            </a:r>
            <a:endParaRPr lang="en-US" altLang="ko-KR" sz="2400" i="1" spc="-150" dirty="0">
              <a:ln>
                <a:solidFill>
                  <a:schemeClr val="accent1">
                    <a:alpha val="0"/>
                  </a:schemeClr>
                </a:solidFill>
              </a:ln>
              <a:solidFill>
                <a:srgbClr val="0000FF"/>
              </a:solidFill>
              <a:latin typeface="08서울남산체 EB" pitchFamily="18" charset="-127"/>
              <a:ea typeface="08서울남산체 EB" pitchFamily="18" charset="-127"/>
              <a:cs typeface="조선일보명조" pitchFamily="18" charset="-127"/>
            </a:endParaRPr>
          </a:p>
        </p:txBody>
      </p:sp>
      <p:pic>
        <p:nvPicPr>
          <p:cNvPr id="28" name="그림 27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117473" y="4849041"/>
            <a:ext cx="2504613" cy="1822204"/>
          </a:xfrm>
          <a:prstGeom prst="rect">
            <a:avLst/>
          </a:prstGeom>
        </p:spPr>
      </p:pic>
      <p:sp>
        <p:nvSpPr>
          <p:cNvPr id="30" name="TextBox 29"/>
          <p:cNvSpPr txBox="1"/>
          <p:nvPr/>
        </p:nvSpPr>
        <p:spPr>
          <a:xfrm>
            <a:off x="607818" y="2464051"/>
            <a:ext cx="1351652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ko-KR" dirty="0" smtClean="0">
                <a:latin typeface="Adobe 고딕 Std B" pitchFamily="34" charset="-127"/>
                <a:ea typeface="Adobe 고딕 Std B" pitchFamily="34" charset="-127"/>
              </a:rPr>
              <a:t>5. </a:t>
            </a:r>
            <a:r>
              <a:rPr lang="ko-KR" altLang="en-US" dirty="0" smtClean="0">
                <a:latin typeface="Adobe 고딕 Std B" pitchFamily="34" charset="-127"/>
                <a:ea typeface="Adobe 고딕 Std B" pitchFamily="34" charset="-127"/>
              </a:rPr>
              <a:t>성공전략</a:t>
            </a:r>
            <a:endParaRPr lang="ko-KR" altLang="en-US" dirty="0">
              <a:latin typeface="Adobe 고딕 Std B" pitchFamily="34" charset="-127"/>
              <a:ea typeface="Adobe 고딕 Std B" pitchFamily="34" charset="-127"/>
            </a:endParaRPr>
          </a:p>
        </p:txBody>
      </p:sp>
      <p:pic>
        <p:nvPicPr>
          <p:cNvPr id="34" name="그림 33"/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617527" y="246617"/>
            <a:ext cx="1058223" cy="988065"/>
          </a:xfrm>
          <a:prstGeom prst="rect">
            <a:avLst/>
          </a:prstGeom>
        </p:spPr>
      </p:pic>
      <p:pic>
        <p:nvPicPr>
          <p:cNvPr id="35" name="그림 34"/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061688" y="228248"/>
            <a:ext cx="673068" cy="332718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692222170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번호 개체 틀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8AB6585-171A-423D-B2B8-9972AF1198C5}" type="slidenum">
              <a:rPr lang="ko-KR" altLang="en-US" smtClean="0"/>
              <a:t>16</a:t>
            </a:fld>
            <a:endParaRPr lang="ko-KR" altLang="en-US"/>
          </a:p>
        </p:txBody>
      </p:sp>
      <p:pic>
        <p:nvPicPr>
          <p:cNvPr id="3" name="그림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-1"/>
            <a:ext cx="9900014" cy="2252253"/>
          </a:xfrm>
          <a:prstGeom prst="rect">
            <a:avLst/>
          </a:prstGeom>
        </p:spPr>
      </p:pic>
      <p:pic>
        <p:nvPicPr>
          <p:cNvPr id="4" name="그림 3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037914" y="740650"/>
            <a:ext cx="2303161" cy="926786"/>
          </a:xfrm>
          <a:prstGeom prst="rect">
            <a:avLst/>
          </a:prstGeom>
        </p:spPr>
      </p:pic>
      <p:sp>
        <p:nvSpPr>
          <p:cNvPr id="6" name="TextBox 5"/>
          <p:cNvSpPr txBox="1"/>
          <p:nvPr/>
        </p:nvSpPr>
        <p:spPr>
          <a:xfrm>
            <a:off x="607818" y="2501759"/>
            <a:ext cx="2626040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ko-KR" dirty="0" smtClean="0">
                <a:solidFill>
                  <a:srgbClr val="0066CC"/>
                </a:solidFill>
                <a:latin typeface="Adobe 고딕 Std B" pitchFamily="34" charset="-127"/>
                <a:ea typeface="Adobe 고딕 Std B" pitchFamily="34" charset="-127"/>
              </a:rPr>
              <a:t>&lt;</a:t>
            </a:r>
            <a:r>
              <a:rPr lang="ko-KR" altLang="en-US" dirty="0" smtClean="0">
                <a:solidFill>
                  <a:srgbClr val="0066CC"/>
                </a:solidFill>
                <a:latin typeface="Adobe 고딕 Std B" pitchFamily="34" charset="-127"/>
                <a:ea typeface="Adobe 고딕 Std B" pitchFamily="34" charset="-127"/>
              </a:rPr>
              <a:t>대회조직위원회 구성</a:t>
            </a:r>
            <a:r>
              <a:rPr lang="en-US" altLang="ko-KR" dirty="0" smtClean="0">
                <a:solidFill>
                  <a:srgbClr val="0066CC"/>
                </a:solidFill>
                <a:latin typeface="Adobe 고딕 Std B" pitchFamily="34" charset="-127"/>
                <a:ea typeface="Adobe 고딕 Std B" pitchFamily="34" charset="-127"/>
              </a:rPr>
              <a:t>&gt;</a:t>
            </a:r>
            <a:endParaRPr lang="ko-KR" altLang="en-US" dirty="0">
              <a:solidFill>
                <a:srgbClr val="0066CC"/>
              </a:solidFill>
              <a:latin typeface="Adobe 고딕 Std B" pitchFamily="34" charset="-127"/>
              <a:ea typeface="Adobe 고딕 Std B" pitchFamily="34" charset="-127"/>
            </a:endParaRPr>
          </a:p>
        </p:txBody>
      </p:sp>
      <p:sp>
        <p:nvSpPr>
          <p:cNvPr id="8" name="Rectangle 1"/>
          <p:cNvSpPr>
            <a:spLocks noChangeArrowheads="1"/>
          </p:cNvSpPr>
          <p:nvPr/>
        </p:nvSpPr>
        <p:spPr bwMode="auto">
          <a:xfrm>
            <a:off x="3017838" y="1503363"/>
            <a:ext cx="99060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1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1" lang="ko-KR" altLang="ko-KR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굴림" pitchFamily="50" charset="-127"/>
              <a:ea typeface="굴림" pitchFamily="50" charset="-127"/>
              <a:cs typeface="굴림" pitchFamily="50" charset="-127"/>
            </a:endParaRPr>
          </a:p>
        </p:txBody>
      </p:sp>
      <p:sp>
        <p:nvSpPr>
          <p:cNvPr id="10" name="Rectangle 2"/>
          <p:cNvSpPr>
            <a:spLocks noChangeArrowheads="1"/>
          </p:cNvSpPr>
          <p:nvPr/>
        </p:nvSpPr>
        <p:spPr bwMode="auto">
          <a:xfrm>
            <a:off x="2273300" y="1570038"/>
            <a:ext cx="99060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1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1" lang="ko-KR" altLang="ko-KR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굴림" pitchFamily="50" charset="-127"/>
              <a:ea typeface="굴림" pitchFamily="50" charset="-127"/>
              <a:cs typeface="굴림" pitchFamily="50" charset="-127"/>
            </a:endParaRPr>
          </a:p>
        </p:txBody>
      </p:sp>
      <p:graphicFrame>
        <p:nvGraphicFramePr>
          <p:cNvPr id="11" name="표 10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427059257"/>
              </p:ext>
            </p:extLst>
          </p:nvPr>
        </p:nvGraphicFramePr>
        <p:xfrm>
          <a:off x="2215283" y="2620436"/>
          <a:ext cx="6638518" cy="4063204"/>
        </p:xfrm>
        <a:graphic>
          <a:graphicData uri="http://schemas.openxmlformats.org/drawingml/2006/table">
            <a:tbl>
              <a:tblPr/>
              <a:tblGrid>
                <a:gridCol w="357062"/>
                <a:gridCol w="179565"/>
                <a:gridCol w="179565"/>
                <a:gridCol w="357062"/>
                <a:gridCol w="318062"/>
                <a:gridCol w="357062"/>
                <a:gridCol w="179565"/>
                <a:gridCol w="179565"/>
                <a:gridCol w="357062"/>
                <a:gridCol w="318062"/>
                <a:gridCol w="357062"/>
                <a:gridCol w="179565"/>
                <a:gridCol w="179565"/>
                <a:gridCol w="357062"/>
                <a:gridCol w="318062"/>
                <a:gridCol w="357062"/>
                <a:gridCol w="179565"/>
                <a:gridCol w="179565"/>
                <a:gridCol w="357062"/>
                <a:gridCol w="318062"/>
                <a:gridCol w="357062"/>
                <a:gridCol w="179565"/>
                <a:gridCol w="179565"/>
                <a:gridCol w="357062"/>
              </a:tblGrid>
              <a:tr h="553948"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ko-KR" altLang="en-US" sz="1000" b="1" kern="0" spc="0" dirty="0">
                        <a:solidFill>
                          <a:srgbClr val="000000"/>
                        </a:solidFill>
                        <a:effectLst/>
                        <a:latin typeface="+mn-ea"/>
                        <a:ea typeface="+mn-ea"/>
                      </a:endParaRPr>
                    </a:p>
                  </a:txBody>
                  <a:tcPr marL="64770" marR="64770" marT="17907" marB="17907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 gridSpan="2"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ko-KR" altLang="en-US" sz="1000" b="1" kern="0" spc="0">
                        <a:solidFill>
                          <a:srgbClr val="000000"/>
                        </a:solidFill>
                        <a:effectLst/>
                        <a:latin typeface="+mn-ea"/>
                        <a:ea typeface="+mn-ea"/>
                      </a:endParaRPr>
                    </a:p>
                  </a:txBody>
                  <a:tcPr marL="64770" marR="64770" marT="17907" marB="17907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ko-KR" altLang="en-US" sz="1000" b="1" kern="0" spc="0" dirty="0">
                        <a:solidFill>
                          <a:srgbClr val="000000"/>
                        </a:solidFill>
                        <a:effectLst/>
                        <a:latin typeface="+mn-ea"/>
                        <a:ea typeface="+mn-ea"/>
                      </a:endParaRPr>
                    </a:p>
                  </a:txBody>
                  <a:tcPr marL="64770" marR="64770" marT="17907" marB="17907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ko-KR" altLang="en-US" sz="1000" b="1" kern="0" spc="0">
                        <a:solidFill>
                          <a:srgbClr val="000000"/>
                        </a:solidFill>
                        <a:effectLst/>
                        <a:latin typeface="+mn-ea"/>
                        <a:ea typeface="+mn-ea"/>
                      </a:endParaRPr>
                    </a:p>
                  </a:txBody>
                  <a:tcPr marL="64770" marR="64770" marT="17907" marB="17907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ko-KR" altLang="en-US" sz="1000" b="1" kern="0" spc="0">
                        <a:solidFill>
                          <a:srgbClr val="000000"/>
                        </a:solidFill>
                        <a:effectLst/>
                        <a:latin typeface="+mn-ea"/>
                        <a:ea typeface="+mn-ea"/>
                      </a:endParaRPr>
                    </a:p>
                  </a:txBody>
                  <a:tcPr marL="64770" marR="64770" marT="17907" marB="17907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 gridSpan="2"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ko-KR" altLang="en-US" sz="1000" b="1" kern="0" spc="0">
                        <a:solidFill>
                          <a:srgbClr val="000000"/>
                        </a:solidFill>
                        <a:effectLst/>
                        <a:latin typeface="+mn-ea"/>
                        <a:ea typeface="+mn-ea"/>
                      </a:endParaRPr>
                    </a:p>
                  </a:txBody>
                  <a:tcPr marL="64770" marR="64770" marT="17907" marB="17907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ko-KR" altLang="en-US" sz="1000" b="1" kern="0" spc="0">
                        <a:solidFill>
                          <a:srgbClr val="000000"/>
                        </a:solidFill>
                        <a:effectLst/>
                        <a:latin typeface="+mn-ea"/>
                        <a:ea typeface="+mn-ea"/>
                      </a:endParaRPr>
                    </a:p>
                  </a:txBody>
                  <a:tcPr marL="64770" marR="64770" marT="17907" marB="17907" anchor="ctr">
                    <a:lnL>
                      <a:noFill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 gridSpan="6"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200" b="1" kern="0" spc="0" dirty="0">
                          <a:solidFill>
                            <a:srgbClr val="0066CC"/>
                          </a:solidFill>
                          <a:effectLst/>
                          <a:latin typeface="+mn-ea"/>
                          <a:ea typeface="+mn-ea"/>
                        </a:rPr>
                        <a:t>대회조직위원장</a:t>
                      </a:r>
                      <a:endParaRPr lang="ko-KR" altLang="en-US" sz="1000" b="1" kern="0" spc="0" dirty="0">
                        <a:solidFill>
                          <a:srgbClr val="0066CC"/>
                        </a:solidFill>
                        <a:effectLst/>
                        <a:latin typeface="+mn-ea"/>
                        <a:ea typeface="+mn-ea"/>
                      </a:endParaRPr>
                    </a:p>
                    <a:p>
                      <a:pPr marL="0" marR="0" indent="0" algn="ctr" fontAlgn="base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200" b="1" kern="0" spc="0" dirty="0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윤 영 민</a:t>
                      </a:r>
                      <a:endParaRPr lang="ko-KR" altLang="en-US" sz="1000" b="1" kern="0" spc="0" dirty="0">
                        <a:solidFill>
                          <a:srgbClr val="000000"/>
                        </a:solidFill>
                        <a:effectLst/>
                        <a:latin typeface="+mn-ea"/>
                        <a:ea typeface="+mn-ea"/>
                      </a:endParaRPr>
                    </a:p>
                  </a:txBody>
                  <a:tcPr marL="64770" marR="64770" marT="17907" marB="17907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DF3F3"/>
                    </a:solidFill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ko-KR" altLang="en-US" sz="1000" b="1" kern="0" spc="0">
                        <a:solidFill>
                          <a:srgbClr val="000000"/>
                        </a:solidFill>
                        <a:effectLst/>
                        <a:latin typeface="+mn-ea"/>
                        <a:ea typeface="+mn-ea"/>
                      </a:endParaRPr>
                    </a:p>
                  </a:txBody>
                  <a:tcPr marL="64770" marR="64770" marT="17907" marB="17907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 gridSpan="2"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ko-KR" altLang="en-US" sz="1000" b="1" kern="0" spc="0">
                        <a:solidFill>
                          <a:srgbClr val="000000"/>
                        </a:solidFill>
                        <a:effectLst/>
                        <a:latin typeface="+mn-ea"/>
                        <a:ea typeface="+mn-ea"/>
                      </a:endParaRPr>
                    </a:p>
                  </a:txBody>
                  <a:tcPr marL="64770" marR="64770" marT="17907" marB="17907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ko-KR" altLang="en-US" sz="1000" b="1" kern="0" spc="0">
                        <a:solidFill>
                          <a:srgbClr val="000000"/>
                        </a:solidFill>
                        <a:effectLst/>
                        <a:latin typeface="+mn-ea"/>
                        <a:ea typeface="+mn-ea"/>
                      </a:endParaRPr>
                    </a:p>
                  </a:txBody>
                  <a:tcPr marL="64770" marR="64770" marT="17907" marB="17907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ko-KR" altLang="en-US" sz="1000" b="1" kern="0" spc="0">
                        <a:solidFill>
                          <a:srgbClr val="000000"/>
                        </a:solidFill>
                        <a:effectLst/>
                        <a:latin typeface="+mn-ea"/>
                        <a:ea typeface="+mn-ea"/>
                      </a:endParaRPr>
                    </a:p>
                  </a:txBody>
                  <a:tcPr marL="64770" marR="64770" marT="17907" marB="17907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ko-KR" altLang="en-US" sz="1000" b="1" kern="0" spc="0" dirty="0">
                        <a:solidFill>
                          <a:srgbClr val="000000"/>
                        </a:solidFill>
                        <a:effectLst/>
                        <a:latin typeface="+mn-ea"/>
                        <a:ea typeface="+mn-ea"/>
                      </a:endParaRPr>
                    </a:p>
                  </a:txBody>
                  <a:tcPr marL="64770" marR="64770" marT="17907" marB="17907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 gridSpan="2"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ko-KR" altLang="en-US" sz="1000" b="1" kern="0" spc="0">
                        <a:solidFill>
                          <a:srgbClr val="000000"/>
                        </a:solidFill>
                        <a:effectLst/>
                        <a:latin typeface="+mn-ea"/>
                        <a:ea typeface="+mn-ea"/>
                      </a:endParaRPr>
                    </a:p>
                  </a:txBody>
                  <a:tcPr marL="64770" marR="64770" marT="17907" marB="17907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ko-KR" altLang="en-US" sz="1000" b="1" kern="0" spc="0">
                        <a:solidFill>
                          <a:srgbClr val="000000"/>
                        </a:solidFill>
                        <a:effectLst/>
                        <a:latin typeface="+mn-ea"/>
                        <a:ea typeface="+mn-ea"/>
                      </a:endParaRPr>
                    </a:p>
                  </a:txBody>
                  <a:tcPr marL="64770" marR="64770" marT="17907" marB="17907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249446"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ko-KR" altLang="en-US" sz="1000" b="1" kern="0" spc="0">
                        <a:solidFill>
                          <a:srgbClr val="000000"/>
                        </a:solidFill>
                        <a:effectLst/>
                        <a:latin typeface="+mn-ea"/>
                        <a:ea typeface="+mn-ea"/>
                      </a:endParaRPr>
                    </a:p>
                  </a:txBody>
                  <a:tcPr marL="64770" marR="64770" marT="17907" marB="17907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 gridSpan="2"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ko-KR" altLang="en-US" sz="1000" b="1" kern="0" spc="0">
                        <a:solidFill>
                          <a:srgbClr val="000000"/>
                        </a:solidFill>
                        <a:effectLst/>
                        <a:latin typeface="+mn-ea"/>
                        <a:ea typeface="+mn-ea"/>
                      </a:endParaRPr>
                    </a:p>
                  </a:txBody>
                  <a:tcPr marL="64770" marR="64770" marT="17907" marB="17907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ko-KR" altLang="en-US" sz="1000" b="1" kern="0" spc="0">
                        <a:solidFill>
                          <a:srgbClr val="000000"/>
                        </a:solidFill>
                        <a:effectLst/>
                        <a:latin typeface="+mn-ea"/>
                        <a:ea typeface="+mn-ea"/>
                      </a:endParaRPr>
                    </a:p>
                  </a:txBody>
                  <a:tcPr marL="64770" marR="64770" marT="17907" marB="17907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ko-KR" altLang="en-US" sz="1000" b="1" kern="0" spc="0">
                        <a:solidFill>
                          <a:srgbClr val="000000"/>
                        </a:solidFill>
                        <a:effectLst/>
                        <a:latin typeface="+mn-ea"/>
                        <a:ea typeface="+mn-ea"/>
                      </a:endParaRPr>
                    </a:p>
                  </a:txBody>
                  <a:tcPr marL="64770" marR="64770" marT="17907" marB="17907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ko-KR" altLang="en-US" sz="1000" b="1" kern="0" spc="0" dirty="0">
                        <a:solidFill>
                          <a:srgbClr val="000000"/>
                        </a:solidFill>
                        <a:effectLst/>
                        <a:latin typeface="+mn-ea"/>
                        <a:ea typeface="+mn-ea"/>
                      </a:endParaRPr>
                    </a:p>
                  </a:txBody>
                  <a:tcPr marL="64770" marR="64770" marT="17907" marB="17907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 gridSpan="2"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ko-KR" altLang="en-US" sz="1000" b="1" kern="0" spc="0">
                        <a:solidFill>
                          <a:srgbClr val="000000"/>
                        </a:solidFill>
                        <a:effectLst/>
                        <a:latin typeface="+mn-ea"/>
                        <a:ea typeface="+mn-ea"/>
                      </a:endParaRPr>
                    </a:p>
                  </a:txBody>
                  <a:tcPr marL="64770" marR="64770" marT="17907" marB="17907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ko-KR" altLang="en-US" sz="1000" b="1" kern="0" spc="0">
                        <a:solidFill>
                          <a:srgbClr val="000000"/>
                        </a:solidFill>
                        <a:effectLst/>
                        <a:latin typeface="+mn-ea"/>
                        <a:ea typeface="+mn-ea"/>
                      </a:endParaRPr>
                    </a:p>
                  </a:txBody>
                  <a:tcPr marL="64770" marR="64770" marT="17907" marB="17907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ko-KR" altLang="en-US" sz="1000" b="1" kern="0" spc="0">
                        <a:solidFill>
                          <a:srgbClr val="000000"/>
                        </a:solidFill>
                        <a:effectLst/>
                        <a:latin typeface="+mn-ea"/>
                        <a:ea typeface="+mn-ea"/>
                      </a:endParaRPr>
                    </a:p>
                  </a:txBody>
                  <a:tcPr marL="64770" marR="64770" marT="17907" marB="17907" anchor="ctr">
                    <a:lnL>
                      <a:noFill/>
                    </a:lnL>
                    <a:lnR>
                      <a:noFill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ko-KR" altLang="en-US" sz="1000" b="1" kern="0" spc="0" dirty="0">
                        <a:solidFill>
                          <a:srgbClr val="000000"/>
                        </a:solidFill>
                        <a:effectLst/>
                        <a:latin typeface="+mn-ea"/>
                        <a:ea typeface="+mn-ea"/>
                      </a:endParaRPr>
                    </a:p>
                  </a:txBody>
                  <a:tcPr marL="64770" marR="64770" marT="17907" marB="17907" anchor="ctr">
                    <a:lnL>
                      <a:noFill/>
                    </a:lnL>
                    <a:lnR>
                      <a:noFill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ko-KR" altLang="en-US" sz="1000" b="1" kern="0" spc="0" dirty="0">
                        <a:solidFill>
                          <a:srgbClr val="000000"/>
                        </a:solidFill>
                        <a:effectLst/>
                        <a:latin typeface="+mn-ea"/>
                        <a:ea typeface="+mn-ea"/>
                      </a:endParaRPr>
                    </a:p>
                  </a:txBody>
                  <a:tcPr marL="64770" marR="64770" marT="17907" marB="17907" anchor="ctr">
                    <a:lnL>
                      <a:noFill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ko-KR" altLang="en-US" sz="1000" b="1" kern="0" spc="0">
                        <a:solidFill>
                          <a:srgbClr val="000000"/>
                        </a:solidFill>
                        <a:effectLst/>
                        <a:latin typeface="+mn-ea"/>
                        <a:ea typeface="+mn-ea"/>
                      </a:endParaRPr>
                    </a:p>
                  </a:txBody>
                  <a:tcPr marL="64770" marR="64770" marT="17907" marB="17907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ko-KR" altLang="en-US" sz="1000" b="1" kern="0" spc="0">
                        <a:solidFill>
                          <a:srgbClr val="000000"/>
                        </a:solidFill>
                        <a:effectLst/>
                        <a:latin typeface="+mn-ea"/>
                        <a:ea typeface="+mn-ea"/>
                      </a:endParaRPr>
                    </a:p>
                  </a:txBody>
                  <a:tcPr marL="64770" marR="64770" marT="17907" marB="17907" anchor="ctr">
                    <a:lnL>
                      <a:noFill/>
                    </a:lnL>
                    <a:lnR>
                      <a:noFill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ko-KR" altLang="en-US" sz="1000" b="1" kern="0" spc="0">
                        <a:solidFill>
                          <a:srgbClr val="000000"/>
                        </a:solidFill>
                        <a:effectLst/>
                        <a:latin typeface="+mn-ea"/>
                        <a:ea typeface="+mn-ea"/>
                      </a:endParaRPr>
                    </a:p>
                  </a:txBody>
                  <a:tcPr marL="64770" marR="64770" marT="17907" marB="17907" anchor="ctr">
                    <a:lnL>
                      <a:noFill/>
                    </a:lnL>
                    <a:lnR>
                      <a:noFill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ko-KR" altLang="en-US" sz="1000" b="1" kern="0" spc="0">
                        <a:solidFill>
                          <a:srgbClr val="000000"/>
                        </a:solidFill>
                        <a:effectLst/>
                        <a:latin typeface="+mn-ea"/>
                        <a:ea typeface="+mn-ea"/>
                      </a:endParaRPr>
                    </a:p>
                  </a:txBody>
                  <a:tcPr marL="64770" marR="64770" marT="17907" marB="17907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gridSpan="2"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ko-KR" altLang="en-US" sz="1000" b="1" kern="0" spc="0">
                        <a:solidFill>
                          <a:srgbClr val="000000"/>
                        </a:solidFill>
                        <a:effectLst/>
                        <a:latin typeface="+mn-ea"/>
                        <a:ea typeface="+mn-ea"/>
                      </a:endParaRPr>
                    </a:p>
                  </a:txBody>
                  <a:tcPr marL="64770" marR="64770" marT="17907" marB="17907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ko-KR" altLang="en-US" sz="1000" b="1" kern="0" spc="0">
                        <a:solidFill>
                          <a:srgbClr val="000000"/>
                        </a:solidFill>
                        <a:effectLst/>
                        <a:latin typeface="+mn-ea"/>
                        <a:ea typeface="+mn-ea"/>
                      </a:endParaRPr>
                    </a:p>
                  </a:txBody>
                  <a:tcPr marL="64770" marR="64770" marT="17907" marB="17907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ko-KR" altLang="en-US" sz="1000" b="1" kern="0" spc="0">
                        <a:solidFill>
                          <a:srgbClr val="000000"/>
                        </a:solidFill>
                        <a:effectLst/>
                        <a:latin typeface="+mn-ea"/>
                        <a:ea typeface="+mn-ea"/>
                      </a:endParaRPr>
                    </a:p>
                  </a:txBody>
                  <a:tcPr marL="64770" marR="64770" marT="17907" marB="17907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ko-KR" altLang="en-US" sz="1000" b="1" kern="0" spc="0">
                        <a:solidFill>
                          <a:srgbClr val="000000"/>
                        </a:solidFill>
                        <a:effectLst/>
                        <a:latin typeface="+mn-ea"/>
                        <a:ea typeface="+mn-ea"/>
                      </a:endParaRPr>
                    </a:p>
                  </a:txBody>
                  <a:tcPr marL="64770" marR="64770" marT="17907" marB="17907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 gridSpan="2"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ko-KR" altLang="en-US" sz="1000" b="1" kern="0" spc="0">
                        <a:solidFill>
                          <a:srgbClr val="000000"/>
                        </a:solidFill>
                        <a:effectLst/>
                        <a:latin typeface="+mn-ea"/>
                        <a:ea typeface="+mn-ea"/>
                      </a:endParaRPr>
                    </a:p>
                  </a:txBody>
                  <a:tcPr marL="64770" marR="64770" marT="17907" marB="17907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ko-KR" altLang="en-US" sz="1000" b="1" kern="0" spc="0">
                        <a:solidFill>
                          <a:srgbClr val="000000"/>
                        </a:solidFill>
                        <a:effectLst/>
                        <a:latin typeface="+mn-ea"/>
                        <a:ea typeface="+mn-ea"/>
                      </a:endParaRPr>
                    </a:p>
                  </a:txBody>
                  <a:tcPr marL="64770" marR="64770" marT="17907" marB="17907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249446"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ko-KR" altLang="en-US" sz="1000" b="1" kern="0" spc="0">
                        <a:solidFill>
                          <a:srgbClr val="000000"/>
                        </a:solidFill>
                        <a:effectLst/>
                        <a:latin typeface="+mn-ea"/>
                        <a:ea typeface="+mn-ea"/>
                      </a:endParaRPr>
                    </a:p>
                  </a:txBody>
                  <a:tcPr marL="64770" marR="64770" marT="17907" marB="17907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 gridSpan="2"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ko-KR" altLang="en-US" sz="1000" b="1" kern="0" spc="0">
                        <a:solidFill>
                          <a:srgbClr val="000000"/>
                        </a:solidFill>
                        <a:effectLst/>
                        <a:latin typeface="+mn-ea"/>
                        <a:ea typeface="+mn-ea"/>
                      </a:endParaRPr>
                    </a:p>
                  </a:txBody>
                  <a:tcPr marL="64770" marR="64770" marT="17907" marB="17907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ko-KR" altLang="en-US" sz="1000" b="1" kern="0" spc="0">
                        <a:solidFill>
                          <a:srgbClr val="000000"/>
                        </a:solidFill>
                        <a:effectLst/>
                        <a:latin typeface="+mn-ea"/>
                        <a:ea typeface="+mn-ea"/>
                      </a:endParaRPr>
                    </a:p>
                  </a:txBody>
                  <a:tcPr marL="64770" marR="64770" marT="17907" marB="17907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ko-KR" altLang="en-US" sz="1000" b="1" kern="0" spc="0">
                        <a:solidFill>
                          <a:srgbClr val="000000"/>
                        </a:solidFill>
                        <a:effectLst/>
                        <a:latin typeface="+mn-ea"/>
                        <a:ea typeface="+mn-ea"/>
                      </a:endParaRPr>
                    </a:p>
                  </a:txBody>
                  <a:tcPr marL="64770" marR="64770" marT="17907" marB="17907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ko-KR" altLang="en-US" sz="1000" b="1" kern="0" spc="0">
                        <a:solidFill>
                          <a:srgbClr val="000000"/>
                        </a:solidFill>
                        <a:effectLst/>
                        <a:latin typeface="+mn-ea"/>
                        <a:ea typeface="+mn-ea"/>
                      </a:endParaRPr>
                    </a:p>
                  </a:txBody>
                  <a:tcPr marL="64770" marR="64770" marT="17907" marB="17907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 gridSpan="2"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ko-KR" altLang="en-US" sz="1000" b="1" kern="0" spc="0">
                        <a:solidFill>
                          <a:srgbClr val="000000"/>
                        </a:solidFill>
                        <a:effectLst/>
                        <a:latin typeface="+mn-ea"/>
                        <a:ea typeface="+mn-ea"/>
                      </a:endParaRPr>
                    </a:p>
                  </a:txBody>
                  <a:tcPr marL="64770" marR="64770" marT="17907" marB="17907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ko-KR" altLang="en-US" sz="1000" b="1" kern="0" spc="0">
                        <a:solidFill>
                          <a:srgbClr val="000000"/>
                        </a:solidFill>
                        <a:effectLst/>
                        <a:latin typeface="+mn-ea"/>
                        <a:ea typeface="+mn-ea"/>
                      </a:endParaRPr>
                    </a:p>
                  </a:txBody>
                  <a:tcPr marL="64770" marR="64770" marT="17907" marB="17907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ko-KR" altLang="en-US" sz="1000" b="1" kern="0" spc="0">
                        <a:solidFill>
                          <a:srgbClr val="000000"/>
                        </a:solidFill>
                        <a:effectLst/>
                        <a:latin typeface="+mn-ea"/>
                        <a:ea typeface="+mn-ea"/>
                      </a:endParaRPr>
                    </a:p>
                  </a:txBody>
                  <a:tcPr marL="64770" marR="64770" marT="17907" marB="17907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ko-KR" altLang="en-US" sz="1000" b="1" kern="0" spc="0">
                        <a:solidFill>
                          <a:srgbClr val="000000"/>
                        </a:solidFill>
                        <a:effectLst/>
                        <a:latin typeface="+mn-ea"/>
                        <a:ea typeface="+mn-ea"/>
                      </a:endParaRPr>
                    </a:p>
                  </a:txBody>
                  <a:tcPr marL="64770" marR="64770" marT="17907" marB="17907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ko-KR" altLang="en-US" sz="1000" b="1" kern="0" spc="0" dirty="0">
                        <a:solidFill>
                          <a:srgbClr val="000000"/>
                        </a:solidFill>
                        <a:effectLst/>
                        <a:latin typeface="+mn-ea"/>
                        <a:ea typeface="+mn-ea"/>
                      </a:endParaRPr>
                    </a:p>
                  </a:txBody>
                  <a:tcPr marL="64770" marR="64770" marT="17907" marB="17907" anchor="ctr">
                    <a:lnL>
                      <a:noFill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ko-KR" altLang="en-US" sz="1000" b="1" kern="0" spc="0" dirty="0">
                        <a:solidFill>
                          <a:srgbClr val="000000"/>
                        </a:solidFill>
                        <a:effectLst/>
                        <a:latin typeface="+mn-ea"/>
                        <a:ea typeface="+mn-ea"/>
                      </a:endParaRPr>
                    </a:p>
                  </a:txBody>
                  <a:tcPr marL="64770" marR="64770" marT="17907" marB="17907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ko-KR" altLang="en-US" sz="1000" b="1" kern="0" spc="0">
                        <a:solidFill>
                          <a:srgbClr val="000000"/>
                        </a:solidFill>
                        <a:effectLst/>
                        <a:latin typeface="+mn-ea"/>
                        <a:ea typeface="+mn-ea"/>
                      </a:endParaRPr>
                    </a:p>
                  </a:txBody>
                  <a:tcPr marL="64770" marR="64770" marT="17907" marB="17907" anchor="ctr">
                    <a:lnL>
                      <a:noFill/>
                    </a:lnL>
                    <a:lnR>
                      <a:noFill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ko-KR" altLang="en-US" sz="1000" b="1" kern="0" spc="0">
                        <a:solidFill>
                          <a:srgbClr val="000000"/>
                        </a:solidFill>
                        <a:effectLst/>
                        <a:latin typeface="+mn-ea"/>
                        <a:ea typeface="+mn-ea"/>
                      </a:endParaRPr>
                    </a:p>
                  </a:txBody>
                  <a:tcPr marL="64770" marR="64770" marT="17907" marB="17907" anchor="ctr">
                    <a:lnL>
                      <a:noFill/>
                    </a:lnL>
                    <a:lnR>
                      <a:noFill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ko-KR" altLang="en-US" sz="1000" b="1" kern="0" spc="0">
                        <a:solidFill>
                          <a:srgbClr val="000000"/>
                        </a:solidFill>
                        <a:effectLst/>
                        <a:latin typeface="+mn-ea"/>
                        <a:ea typeface="+mn-ea"/>
                      </a:endParaRPr>
                    </a:p>
                  </a:txBody>
                  <a:tcPr marL="64770" marR="64770" marT="17907" marB="17907" anchor="ctr">
                    <a:lnL>
                      <a:noFill/>
                    </a:lnL>
                    <a:lnR>
                      <a:noFill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 gridSpan="2"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ko-KR" altLang="en-US" sz="1000" b="1" kern="0" spc="0">
                        <a:solidFill>
                          <a:srgbClr val="000000"/>
                        </a:solidFill>
                        <a:effectLst/>
                        <a:latin typeface="+mn-ea"/>
                        <a:ea typeface="+mn-ea"/>
                      </a:endParaRPr>
                    </a:p>
                  </a:txBody>
                  <a:tcPr marL="64770" marR="64770" marT="17907" marB="17907" anchor="ctr">
                    <a:lnL>
                      <a:noFill/>
                    </a:lnL>
                    <a:lnR>
                      <a:noFill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ko-KR" altLang="en-US" sz="1000" b="1" kern="0" spc="0">
                        <a:solidFill>
                          <a:srgbClr val="000000"/>
                        </a:solidFill>
                        <a:effectLst/>
                        <a:latin typeface="+mn-ea"/>
                        <a:ea typeface="+mn-ea"/>
                      </a:endParaRPr>
                    </a:p>
                  </a:txBody>
                  <a:tcPr marL="64770" marR="64770" marT="17907" marB="17907" anchor="ctr">
                    <a:lnL>
                      <a:noFill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ko-KR" altLang="en-US" sz="1000" b="1" kern="0" spc="0">
                        <a:solidFill>
                          <a:srgbClr val="000000"/>
                        </a:solidFill>
                        <a:effectLst/>
                        <a:latin typeface="+mn-ea"/>
                        <a:ea typeface="+mn-ea"/>
                      </a:endParaRPr>
                    </a:p>
                  </a:txBody>
                  <a:tcPr marL="64770" marR="64770" marT="17907" marB="17907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>
                      <a:noFill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ko-KR" altLang="en-US" sz="1000" b="1" kern="0" spc="0">
                        <a:solidFill>
                          <a:srgbClr val="000000"/>
                        </a:solidFill>
                        <a:effectLst/>
                        <a:latin typeface="+mn-ea"/>
                        <a:ea typeface="+mn-ea"/>
                      </a:endParaRPr>
                    </a:p>
                  </a:txBody>
                  <a:tcPr marL="64770" marR="64770" marT="17907" marB="17907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gridSpan="2"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ko-KR" altLang="en-US" sz="1000" b="1" kern="0" spc="0">
                        <a:solidFill>
                          <a:srgbClr val="000000"/>
                        </a:solidFill>
                        <a:effectLst/>
                        <a:latin typeface="+mn-ea"/>
                        <a:ea typeface="+mn-ea"/>
                      </a:endParaRPr>
                    </a:p>
                  </a:txBody>
                  <a:tcPr marL="64770" marR="64770" marT="17907" marB="17907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ko-KR" altLang="en-US" sz="1000" b="1" kern="0" spc="0">
                        <a:solidFill>
                          <a:srgbClr val="000000"/>
                        </a:solidFill>
                        <a:effectLst/>
                        <a:latin typeface="+mn-ea"/>
                        <a:ea typeface="+mn-ea"/>
                      </a:endParaRPr>
                    </a:p>
                  </a:txBody>
                  <a:tcPr marL="64770" marR="64770" marT="17907" marB="17907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292946"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ko-KR" altLang="en-US" sz="1000" b="1" kern="0" spc="0">
                        <a:solidFill>
                          <a:srgbClr val="000000"/>
                        </a:solidFill>
                        <a:effectLst/>
                        <a:latin typeface="+mn-ea"/>
                        <a:ea typeface="+mn-ea"/>
                      </a:endParaRPr>
                    </a:p>
                  </a:txBody>
                  <a:tcPr marL="64770" marR="64770" marT="17907" marB="17907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 gridSpan="2"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ko-KR" altLang="en-US" sz="1000" b="1" kern="0" spc="0">
                        <a:solidFill>
                          <a:srgbClr val="000000"/>
                        </a:solidFill>
                        <a:effectLst/>
                        <a:latin typeface="+mn-ea"/>
                        <a:ea typeface="+mn-ea"/>
                      </a:endParaRPr>
                    </a:p>
                  </a:txBody>
                  <a:tcPr marL="64770" marR="64770" marT="17907" marB="17907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ko-KR" altLang="en-US" sz="1000" b="1" kern="0" spc="0">
                        <a:solidFill>
                          <a:srgbClr val="000000"/>
                        </a:solidFill>
                        <a:effectLst/>
                        <a:latin typeface="+mn-ea"/>
                        <a:ea typeface="+mn-ea"/>
                      </a:endParaRPr>
                    </a:p>
                  </a:txBody>
                  <a:tcPr marL="64770" marR="64770" marT="17907" marB="17907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ko-KR" altLang="en-US" sz="1000" b="1" kern="0" spc="0">
                        <a:solidFill>
                          <a:srgbClr val="000000"/>
                        </a:solidFill>
                        <a:effectLst/>
                        <a:latin typeface="+mn-ea"/>
                        <a:ea typeface="+mn-ea"/>
                      </a:endParaRPr>
                    </a:p>
                  </a:txBody>
                  <a:tcPr marL="64770" marR="64770" marT="17907" marB="17907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ko-KR" altLang="en-US" sz="1000" b="1" kern="0" spc="0">
                        <a:solidFill>
                          <a:srgbClr val="000000"/>
                        </a:solidFill>
                        <a:effectLst/>
                        <a:latin typeface="+mn-ea"/>
                        <a:ea typeface="+mn-ea"/>
                      </a:endParaRPr>
                    </a:p>
                  </a:txBody>
                  <a:tcPr marL="64770" marR="64770" marT="17907" marB="17907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 gridSpan="2"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ko-KR" altLang="en-US" sz="1000" b="1" kern="0" spc="0">
                        <a:solidFill>
                          <a:srgbClr val="000000"/>
                        </a:solidFill>
                        <a:effectLst/>
                        <a:latin typeface="+mn-ea"/>
                        <a:ea typeface="+mn-ea"/>
                      </a:endParaRPr>
                    </a:p>
                  </a:txBody>
                  <a:tcPr marL="64770" marR="64770" marT="17907" marB="17907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ko-KR" altLang="en-US" sz="1000" b="1" kern="0" spc="0">
                        <a:solidFill>
                          <a:srgbClr val="000000"/>
                        </a:solidFill>
                        <a:effectLst/>
                        <a:latin typeface="+mn-ea"/>
                        <a:ea typeface="+mn-ea"/>
                      </a:endParaRPr>
                    </a:p>
                  </a:txBody>
                  <a:tcPr marL="64770" marR="64770" marT="17907" marB="17907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ko-KR" altLang="en-US" sz="1000" b="1" kern="0" spc="0" dirty="0">
                        <a:solidFill>
                          <a:srgbClr val="000000"/>
                        </a:solidFill>
                        <a:effectLst/>
                        <a:latin typeface="+mn-ea"/>
                        <a:ea typeface="+mn-ea"/>
                      </a:endParaRPr>
                    </a:p>
                  </a:txBody>
                  <a:tcPr marL="64770" marR="64770" marT="17907" marB="17907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ko-KR" altLang="en-US" sz="1000" b="1" kern="0" spc="0">
                        <a:solidFill>
                          <a:srgbClr val="000000"/>
                        </a:solidFill>
                        <a:effectLst/>
                        <a:latin typeface="+mn-ea"/>
                        <a:ea typeface="+mn-ea"/>
                      </a:endParaRPr>
                    </a:p>
                  </a:txBody>
                  <a:tcPr marL="64770" marR="64770" marT="17907" marB="17907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ko-KR" altLang="en-US" sz="1000" b="1" kern="0" spc="0">
                        <a:solidFill>
                          <a:srgbClr val="000000"/>
                        </a:solidFill>
                        <a:effectLst/>
                        <a:latin typeface="+mn-ea"/>
                        <a:ea typeface="+mn-ea"/>
                      </a:endParaRPr>
                    </a:p>
                  </a:txBody>
                  <a:tcPr marL="64770" marR="64770" marT="17907" marB="17907" anchor="ctr">
                    <a:lnL>
                      <a:noFill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ko-KR" altLang="en-US" sz="1000" b="1" kern="0" spc="0">
                        <a:solidFill>
                          <a:srgbClr val="000000"/>
                        </a:solidFill>
                        <a:effectLst/>
                        <a:latin typeface="+mn-ea"/>
                        <a:ea typeface="+mn-ea"/>
                      </a:endParaRPr>
                    </a:p>
                  </a:txBody>
                  <a:tcPr marL="64770" marR="64770" marT="17907" marB="17907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ko-KR" altLang="en-US" sz="1000" b="1" kern="0" spc="0" dirty="0">
                        <a:solidFill>
                          <a:srgbClr val="000000"/>
                        </a:solidFill>
                        <a:effectLst/>
                        <a:latin typeface="+mn-ea"/>
                        <a:ea typeface="+mn-ea"/>
                      </a:endParaRPr>
                    </a:p>
                  </a:txBody>
                  <a:tcPr marL="64770" marR="64770" marT="17907" marB="17907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ko-KR" altLang="en-US" sz="1000" b="1" kern="0" spc="0">
                        <a:solidFill>
                          <a:srgbClr val="000000"/>
                        </a:solidFill>
                        <a:effectLst/>
                        <a:latin typeface="+mn-ea"/>
                        <a:ea typeface="+mn-ea"/>
                      </a:endParaRPr>
                    </a:p>
                  </a:txBody>
                  <a:tcPr marL="64770" marR="64770" marT="17907" marB="17907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ko-KR" altLang="en-US" sz="1000" b="1" kern="0" spc="0">
                        <a:solidFill>
                          <a:srgbClr val="000000"/>
                        </a:solidFill>
                        <a:effectLst/>
                        <a:latin typeface="+mn-ea"/>
                        <a:ea typeface="+mn-ea"/>
                      </a:endParaRPr>
                    </a:p>
                  </a:txBody>
                  <a:tcPr marL="64770" marR="64770" marT="17907" marB="17907" anchor="ctr">
                    <a:lnL>
                      <a:noFill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 gridSpan="5"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200" b="1" kern="0" spc="0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관계기관</a:t>
                      </a:r>
                      <a:endParaRPr lang="ko-KR" altLang="en-US" sz="1000" b="1" kern="0" spc="0">
                        <a:solidFill>
                          <a:srgbClr val="000000"/>
                        </a:solidFill>
                        <a:effectLst/>
                        <a:latin typeface="+mn-ea"/>
                        <a:ea typeface="+mn-ea"/>
                      </a:endParaRPr>
                    </a:p>
                  </a:txBody>
                  <a:tcPr marL="64770" marR="64770" marT="17907" marB="17907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E7"/>
                    </a:solidFill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gridSpan="2"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ko-KR" altLang="en-US" sz="1000" b="1" kern="0" spc="0">
                        <a:solidFill>
                          <a:srgbClr val="000000"/>
                        </a:solidFill>
                        <a:effectLst/>
                        <a:latin typeface="+mn-ea"/>
                        <a:ea typeface="+mn-ea"/>
                      </a:endParaRPr>
                    </a:p>
                  </a:txBody>
                  <a:tcPr marL="64770" marR="64770" marT="17907" marB="17907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ko-KR" altLang="en-US" sz="1000" b="1" kern="0" spc="0">
                        <a:solidFill>
                          <a:srgbClr val="000000"/>
                        </a:solidFill>
                        <a:effectLst/>
                        <a:latin typeface="+mn-ea"/>
                        <a:ea typeface="+mn-ea"/>
                      </a:endParaRPr>
                    </a:p>
                  </a:txBody>
                  <a:tcPr marL="64770" marR="64770" marT="17907" marB="17907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249446"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ko-KR" altLang="en-US" sz="1000" b="1" kern="0" spc="0">
                        <a:solidFill>
                          <a:srgbClr val="000000"/>
                        </a:solidFill>
                        <a:effectLst/>
                        <a:latin typeface="+mn-ea"/>
                        <a:ea typeface="+mn-ea"/>
                      </a:endParaRPr>
                    </a:p>
                  </a:txBody>
                  <a:tcPr marL="64770" marR="64770" marT="17907" marB="17907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 gridSpan="2"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ko-KR" altLang="en-US" sz="1000" b="1" kern="0" spc="0">
                        <a:solidFill>
                          <a:srgbClr val="000000"/>
                        </a:solidFill>
                        <a:effectLst/>
                        <a:latin typeface="+mn-ea"/>
                        <a:ea typeface="+mn-ea"/>
                      </a:endParaRPr>
                    </a:p>
                  </a:txBody>
                  <a:tcPr marL="64770" marR="64770" marT="17907" marB="17907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ko-KR" altLang="en-US" sz="1000" b="1" kern="0" spc="0">
                        <a:solidFill>
                          <a:srgbClr val="000000"/>
                        </a:solidFill>
                        <a:effectLst/>
                        <a:latin typeface="+mn-ea"/>
                        <a:ea typeface="+mn-ea"/>
                      </a:endParaRPr>
                    </a:p>
                  </a:txBody>
                  <a:tcPr marL="64770" marR="64770" marT="17907" marB="17907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ko-KR" altLang="en-US" sz="1000" b="1" kern="0" spc="0">
                        <a:solidFill>
                          <a:srgbClr val="000000"/>
                        </a:solidFill>
                        <a:effectLst/>
                        <a:latin typeface="+mn-ea"/>
                        <a:ea typeface="+mn-ea"/>
                      </a:endParaRPr>
                    </a:p>
                  </a:txBody>
                  <a:tcPr marL="64770" marR="64770" marT="17907" marB="17907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ko-KR" altLang="en-US" sz="1000" b="1" kern="0" spc="0">
                        <a:solidFill>
                          <a:srgbClr val="000000"/>
                        </a:solidFill>
                        <a:effectLst/>
                        <a:latin typeface="+mn-ea"/>
                        <a:ea typeface="+mn-ea"/>
                      </a:endParaRPr>
                    </a:p>
                  </a:txBody>
                  <a:tcPr marL="64770" marR="64770" marT="17907" marB="17907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gridSpan="2"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ko-KR" altLang="en-US" sz="1000" b="1" kern="0" spc="0">
                        <a:solidFill>
                          <a:srgbClr val="000000"/>
                        </a:solidFill>
                        <a:effectLst/>
                        <a:latin typeface="+mn-ea"/>
                        <a:ea typeface="+mn-ea"/>
                      </a:endParaRPr>
                    </a:p>
                  </a:txBody>
                  <a:tcPr marL="64770" marR="64770" marT="17907" marB="17907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ko-KR" altLang="en-US" sz="1000" b="1" kern="0" spc="0">
                        <a:solidFill>
                          <a:srgbClr val="000000"/>
                        </a:solidFill>
                        <a:effectLst/>
                        <a:latin typeface="+mn-ea"/>
                        <a:ea typeface="+mn-ea"/>
                      </a:endParaRPr>
                    </a:p>
                  </a:txBody>
                  <a:tcPr marL="64770" marR="64770" marT="17907" marB="17907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ko-KR" altLang="en-US" sz="1000" b="1" kern="0" spc="0">
                        <a:solidFill>
                          <a:srgbClr val="000000"/>
                        </a:solidFill>
                        <a:effectLst/>
                        <a:latin typeface="+mn-ea"/>
                        <a:ea typeface="+mn-ea"/>
                      </a:endParaRPr>
                    </a:p>
                  </a:txBody>
                  <a:tcPr marL="64770" marR="64770" marT="17907" marB="17907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ko-KR" altLang="en-US" sz="1000" b="1" kern="0" spc="0">
                        <a:solidFill>
                          <a:srgbClr val="000000"/>
                        </a:solidFill>
                        <a:effectLst/>
                        <a:latin typeface="+mn-ea"/>
                        <a:ea typeface="+mn-ea"/>
                      </a:endParaRPr>
                    </a:p>
                  </a:txBody>
                  <a:tcPr marL="64770" marR="64770" marT="17907" marB="17907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ko-KR" altLang="en-US" sz="1000" b="1" kern="0" spc="0">
                        <a:solidFill>
                          <a:srgbClr val="000000"/>
                        </a:solidFill>
                        <a:effectLst/>
                        <a:latin typeface="+mn-ea"/>
                        <a:ea typeface="+mn-ea"/>
                      </a:endParaRPr>
                    </a:p>
                  </a:txBody>
                  <a:tcPr marL="64770" marR="64770" marT="17907" marB="17907" anchor="ctr">
                    <a:lnL>
                      <a:noFill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ko-KR" altLang="en-US" sz="1000" b="1" kern="0" spc="0">
                        <a:solidFill>
                          <a:srgbClr val="000000"/>
                        </a:solidFill>
                        <a:effectLst/>
                        <a:latin typeface="+mn-ea"/>
                        <a:ea typeface="+mn-ea"/>
                      </a:endParaRPr>
                    </a:p>
                  </a:txBody>
                  <a:tcPr marL="64770" marR="64770" marT="17907" marB="17907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>
                      <a:noFill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ko-KR" altLang="en-US" sz="1000" b="1" kern="0" spc="0" dirty="0">
                        <a:solidFill>
                          <a:srgbClr val="000000"/>
                        </a:solidFill>
                        <a:effectLst/>
                        <a:latin typeface="+mn-ea"/>
                        <a:ea typeface="+mn-ea"/>
                      </a:endParaRPr>
                    </a:p>
                  </a:txBody>
                  <a:tcPr marL="64770" marR="64770" marT="17907" marB="17907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ko-KR" altLang="en-US" sz="1000" b="1" kern="0" spc="0" dirty="0">
                        <a:solidFill>
                          <a:srgbClr val="000000"/>
                        </a:solidFill>
                        <a:effectLst/>
                        <a:latin typeface="+mn-ea"/>
                        <a:ea typeface="+mn-ea"/>
                      </a:endParaRPr>
                    </a:p>
                  </a:txBody>
                  <a:tcPr marL="64770" marR="64770" marT="17907" marB="17907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ko-KR" altLang="en-US" sz="1000" b="1" kern="0" spc="0">
                        <a:solidFill>
                          <a:srgbClr val="000000"/>
                        </a:solidFill>
                        <a:effectLst/>
                        <a:latin typeface="+mn-ea"/>
                        <a:ea typeface="+mn-ea"/>
                      </a:endParaRPr>
                    </a:p>
                  </a:txBody>
                  <a:tcPr marL="64770" marR="64770" marT="17907" marB="17907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gridSpan="2"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ko-KR" altLang="en-US" sz="1000" b="1" kern="0" spc="0">
                        <a:solidFill>
                          <a:srgbClr val="000000"/>
                        </a:solidFill>
                        <a:effectLst/>
                        <a:latin typeface="+mn-ea"/>
                        <a:ea typeface="+mn-ea"/>
                      </a:endParaRPr>
                    </a:p>
                  </a:txBody>
                  <a:tcPr marL="64770" marR="64770" marT="17907" marB="17907" anchor="ctr">
                    <a:lnL>
                      <a:noFill/>
                    </a:lnL>
                    <a:lnR>
                      <a:noFill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ko-KR" altLang="en-US" sz="1000" b="1" kern="0" spc="0">
                        <a:solidFill>
                          <a:srgbClr val="000000"/>
                        </a:solidFill>
                        <a:effectLst/>
                        <a:latin typeface="+mn-ea"/>
                        <a:ea typeface="+mn-ea"/>
                      </a:endParaRPr>
                    </a:p>
                  </a:txBody>
                  <a:tcPr marL="64770" marR="64770" marT="17907" marB="17907" anchor="ctr">
                    <a:lnL>
                      <a:noFill/>
                    </a:lnL>
                    <a:lnR>
                      <a:noFill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ko-KR" altLang="en-US" sz="1000" b="1" kern="0" spc="0">
                        <a:solidFill>
                          <a:srgbClr val="000000"/>
                        </a:solidFill>
                        <a:effectLst/>
                        <a:latin typeface="+mn-ea"/>
                        <a:ea typeface="+mn-ea"/>
                      </a:endParaRPr>
                    </a:p>
                  </a:txBody>
                  <a:tcPr marL="64770" marR="64770" marT="17907" marB="17907" anchor="ctr">
                    <a:lnL>
                      <a:noFill/>
                    </a:lnL>
                    <a:lnR>
                      <a:noFill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ko-KR" altLang="en-US" sz="1000" b="1" kern="0" spc="0">
                        <a:solidFill>
                          <a:srgbClr val="000000"/>
                        </a:solidFill>
                        <a:effectLst/>
                        <a:latin typeface="+mn-ea"/>
                        <a:ea typeface="+mn-ea"/>
                      </a:endParaRPr>
                    </a:p>
                  </a:txBody>
                  <a:tcPr marL="64770" marR="64770" marT="17907" marB="17907" anchor="ctr">
                    <a:lnL>
                      <a:noFill/>
                    </a:lnL>
                    <a:lnR>
                      <a:noFill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gridSpan="2"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ko-KR" altLang="en-US" sz="1000" b="1" kern="0" spc="0">
                        <a:solidFill>
                          <a:srgbClr val="000000"/>
                        </a:solidFill>
                        <a:effectLst/>
                        <a:latin typeface="+mn-ea"/>
                        <a:ea typeface="+mn-ea"/>
                      </a:endParaRPr>
                    </a:p>
                  </a:txBody>
                  <a:tcPr marL="64770" marR="64770" marT="17907" marB="17907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ko-KR" altLang="en-US" sz="1000" b="1" kern="0" spc="0">
                        <a:solidFill>
                          <a:srgbClr val="000000"/>
                        </a:solidFill>
                        <a:effectLst/>
                        <a:latin typeface="+mn-ea"/>
                        <a:ea typeface="+mn-ea"/>
                      </a:endParaRPr>
                    </a:p>
                  </a:txBody>
                  <a:tcPr marL="64770" marR="64770" marT="17907" marB="17907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322749"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ko-KR" altLang="en-US" sz="1000" b="1" kern="0" spc="0">
                        <a:solidFill>
                          <a:srgbClr val="000000"/>
                        </a:solidFill>
                        <a:effectLst/>
                        <a:latin typeface="+mn-ea"/>
                        <a:ea typeface="+mn-ea"/>
                      </a:endParaRPr>
                    </a:p>
                  </a:txBody>
                  <a:tcPr marL="64770" marR="64770" marT="17907" marB="17907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ko-KR" altLang="en-US" sz="1000" b="1" kern="0" spc="0">
                        <a:solidFill>
                          <a:srgbClr val="000000"/>
                        </a:solidFill>
                        <a:effectLst/>
                        <a:latin typeface="+mn-ea"/>
                        <a:ea typeface="+mn-ea"/>
                      </a:endParaRPr>
                    </a:p>
                  </a:txBody>
                  <a:tcPr marL="64770" marR="64770" marT="17907" marB="17907" anchor="ctr">
                    <a:lnL>
                      <a:noFill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ko-KR" altLang="en-US" sz="1000" b="1" kern="0" spc="0">
                        <a:solidFill>
                          <a:srgbClr val="000000"/>
                        </a:solidFill>
                        <a:effectLst/>
                        <a:latin typeface="+mn-ea"/>
                        <a:ea typeface="+mn-ea"/>
                      </a:endParaRPr>
                    </a:p>
                  </a:txBody>
                  <a:tcPr marL="64770" marR="64770" marT="17907" marB="17907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ko-KR" altLang="en-US" sz="1000" b="1" kern="0" spc="0">
                        <a:solidFill>
                          <a:srgbClr val="000000"/>
                        </a:solidFill>
                        <a:effectLst/>
                        <a:latin typeface="+mn-ea"/>
                        <a:ea typeface="+mn-ea"/>
                      </a:endParaRPr>
                    </a:p>
                  </a:txBody>
                  <a:tcPr marL="64770" marR="64770" marT="17907" marB="17907" anchor="ctr">
                    <a:lnL>
                      <a:noFill/>
                    </a:lnL>
                    <a:lnR>
                      <a:noFill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ko-KR" altLang="en-US" sz="1000" b="1" kern="0" spc="0">
                        <a:solidFill>
                          <a:srgbClr val="000000"/>
                        </a:solidFill>
                        <a:effectLst/>
                        <a:latin typeface="+mn-ea"/>
                        <a:ea typeface="+mn-ea"/>
                      </a:endParaRPr>
                    </a:p>
                  </a:txBody>
                  <a:tcPr marL="64770" marR="64770" marT="17907" marB="17907" anchor="ctr">
                    <a:lnL>
                      <a:noFill/>
                    </a:lnL>
                    <a:lnR>
                      <a:noFill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ko-KR" altLang="en-US" sz="1000" b="1" kern="0" spc="0">
                        <a:solidFill>
                          <a:srgbClr val="000000"/>
                        </a:solidFill>
                        <a:effectLst/>
                        <a:latin typeface="+mn-ea"/>
                        <a:ea typeface="+mn-ea"/>
                      </a:endParaRPr>
                    </a:p>
                  </a:txBody>
                  <a:tcPr marL="64770" marR="64770" marT="17907" marB="17907" anchor="ctr">
                    <a:lnL>
                      <a:noFill/>
                    </a:lnL>
                    <a:lnR>
                      <a:noFill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ko-KR" altLang="en-US" sz="1000" b="1" kern="0" spc="0">
                        <a:solidFill>
                          <a:srgbClr val="000000"/>
                        </a:solidFill>
                        <a:effectLst/>
                        <a:latin typeface="+mn-ea"/>
                        <a:ea typeface="+mn-ea"/>
                      </a:endParaRPr>
                    </a:p>
                  </a:txBody>
                  <a:tcPr marL="64770" marR="64770" marT="17907" marB="17907" anchor="ctr">
                    <a:lnL>
                      <a:noFill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ko-KR" altLang="en-US" sz="1000" b="1" kern="0" spc="0">
                        <a:solidFill>
                          <a:srgbClr val="000000"/>
                        </a:solidFill>
                        <a:effectLst/>
                        <a:latin typeface="+mn-ea"/>
                        <a:ea typeface="+mn-ea"/>
                      </a:endParaRPr>
                    </a:p>
                  </a:txBody>
                  <a:tcPr marL="64770" marR="64770" marT="17907" marB="17907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ko-KR" altLang="en-US" sz="1000" b="1" kern="0" spc="0">
                        <a:solidFill>
                          <a:srgbClr val="000000"/>
                        </a:solidFill>
                        <a:effectLst/>
                        <a:latin typeface="+mn-ea"/>
                        <a:ea typeface="+mn-ea"/>
                      </a:endParaRPr>
                    </a:p>
                  </a:txBody>
                  <a:tcPr marL="64770" marR="64770" marT="17907" marB="17907" anchor="ctr">
                    <a:lnL>
                      <a:noFill/>
                    </a:lnL>
                    <a:lnR>
                      <a:noFill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ko-KR" altLang="en-US" sz="1000" b="1" kern="0" spc="0">
                        <a:solidFill>
                          <a:srgbClr val="000000"/>
                        </a:solidFill>
                        <a:effectLst/>
                        <a:latin typeface="+mn-ea"/>
                        <a:ea typeface="+mn-ea"/>
                      </a:endParaRPr>
                    </a:p>
                  </a:txBody>
                  <a:tcPr marL="64770" marR="64770" marT="17907" marB="17907" anchor="ctr">
                    <a:lnL>
                      <a:noFill/>
                    </a:lnL>
                    <a:lnR>
                      <a:noFill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ko-KR" altLang="en-US" sz="1000" b="1" kern="0" spc="0">
                        <a:solidFill>
                          <a:srgbClr val="000000"/>
                        </a:solidFill>
                        <a:effectLst/>
                        <a:latin typeface="+mn-ea"/>
                        <a:ea typeface="+mn-ea"/>
                      </a:endParaRPr>
                    </a:p>
                  </a:txBody>
                  <a:tcPr marL="64770" marR="64770" marT="17907" marB="17907" anchor="ctr">
                    <a:lnL>
                      <a:noFill/>
                    </a:lnL>
                    <a:lnR>
                      <a:noFill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ko-KR" altLang="en-US" sz="1000" b="1" kern="0" spc="0">
                        <a:solidFill>
                          <a:srgbClr val="000000"/>
                        </a:solidFill>
                        <a:effectLst/>
                        <a:latin typeface="+mn-ea"/>
                        <a:ea typeface="+mn-ea"/>
                      </a:endParaRPr>
                    </a:p>
                  </a:txBody>
                  <a:tcPr marL="64770" marR="64770" marT="17907" marB="17907" anchor="ctr">
                    <a:lnL>
                      <a:noFill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ko-KR" altLang="en-US" sz="1000" b="1" kern="0" spc="0">
                        <a:solidFill>
                          <a:srgbClr val="000000"/>
                        </a:solidFill>
                        <a:effectLst/>
                        <a:latin typeface="+mn-ea"/>
                        <a:ea typeface="+mn-ea"/>
                      </a:endParaRPr>
                    </a:p>
                  </a:txBody>
                  <a:tcPr marL="64770" marR="64770" marT="17907" marB="17907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ko-KR" altLang="en-US" sz="1000" b="1" kern="0" spc="0">
                        <a:solidFill>
                          <a:srgbClr val="000000"/>
                        </a:solidFill>
                        <a:effectLst/>
                        <a:latin typeface="+mn-ea"/>
                        <a:ea typeface="+mn-ea"/>
                      </a:endParaRPr>
                    </a:p>
                  </a:txBody>
                  <a:tcPr marL="64770" marR="64770" marT="17907" marB="17907" anchor="ctr">
                    <a:lnL>
                      <a:noFill/>
                    </a:lnL>
                    <a:lnR>
                      <a:noFill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ko-KR" altLang="en-US" sz="1000" b="1" kern="0" spc="0" dirty="0">
                        <a:solidFill>
                          <a:srgbClr val="000000"/>
                        </a:solidFill>
                        <a:effectLst/>
                        <a:latin typeface="+mn-ea"/>
                        <a:ea typeface="+mn-ea"/>
                      </a:endParaRPr>
                    </a:p>
                  </a:txBody>
                  <a:tcPr marL="64770" marR="64770" marT="17907" marB="17907" anchor="ctr">
                    <a:lnL>
                      <a:noFill/>
                    </a:lnL>
                    <a:lnR>
                      <a:noFill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ko-KR" altLang="en-US" sz="1000" b="1" kern="0" spc="0" dirty="0">
                        <a:solidFill>
                          <a:srgbClr val="000000"/>
                        </a:solidFill>
                        <a:effectLst/>
                        <a:latin typeface="+mn-ea"/>
                        <a:ea typeface="+mn-ea"/>
                      </a:endParaRPr>
                    </a:p>
                  </a:txBody>
                  <a:tcPr marL="64770" marR="64770" marT="17907" marB="17907" anchor="ctr">
                    <a:lnL>
                      <a:noFill/>
                    </a:lnL>
                    <a:lnR>
                      <a:noFill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ko-KR" altLang="en-US" sz="1000" b="1" kern="0" spc="0">
                        <a:solidFill>
                          <a:srgbClr val="000000"/>
                        </a:solidFill>
                        <a:effectLst/>
                        <a:latin typeface="+mn-ea"/>
                        <a:ea typeface="+mn-ea"/>
                      </a:endParaRPr>
                    </a:p>
                  </a:txBody>
                  <a:tcPr marL="64770" marR="64770" marT="17907" marB="17907" anchor="ctr">
                    <a:lnL>
                      <a:noFill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ko-KR" altLang="en-US" sz="1000" b="1" kern="0" spc="0">
                        <a:solidFill>
                          <a:srgbClr val="000000"/>
                        </a:solidFill>
                        <a:effectLst/>
                        <a:latin typeface="+mn-ea"/>
                        <a:ea typeface="+mn-ea"/>
                      </a:endParaRPr>
                    </a:p>
                  </a:txBody>
                  <a:tcPr marL="64770" marR="64770" marT="17907" marB="17907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ko-KR" altLang="en-US" sz="1000" b="1" kern="0" spc="0">
                        <a:solidFill>
                          <a:srgbClr val="000000"/>
                        </a:solidFill>
                        <a:effectLst/>
                        <a:latin typeface="+mn-ea"/>
                        <a:ea typeface="+mn-ea"/>
                      </a:endParaRPr>
                    </a:p>
                  </a:txBody>
                  <a:tcPr marL="64770" marR="64770" marT="17907" marB="17907" anchor="ctr">
                    <a:lnL>
                      <a:noFill/>
                    </a:lnL>
                    <a:lnR>
                      <a:noFill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ko-KR" altLang="en-US" sz="1000" b="1" kern="0" spc="0">
                        <a:solidFill>
                          <a:srgbClr val="000000"/>
                        </a:solidFill>
                        <a:effectLst/>
                        <a:latin typeface="+mn-ea"/>
                        <a:ea typeface="+mn-ea"/>
                      </a:endParaRPr>
                    </a:p>
                  </a:txBody>
                  <a:tcPr marL="64770" marR="64770" marT="17907" marB="17907" anchor="ctr">
                    <a:lnL>
                      <a:noFill/>
                    </a:lnL>
                    <a:lnR>
                      <a:noFill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ko-KR" altLang="en-US" sz="1000" b="1" kern="0" spc="0">
                        <a:solidFill>
                          <a:srgbClr val="000000"/>
                        </a:solidFill>
                        <a:effectLst/>
                        <a:latin typeface="+mn-ea"/>
                        <a:ea typeface="+mn-ea"/>
                      </a:endParaRPr>
                    </a:p>
                  </a:txBody>
                  <a:tcPr marL="64770" marR="64770" marT="17907" marB="17907" anchor="ctr">
                    <a:lnL>
                      <a:noFill/>
                    </a:lnL>
                    <a:lnR>
                      <a:noFill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ko-KR" altLang="en-US" sz="1000" b="1" kern="0" spc="0">
                        <a:solidFill>
                          <a:srgbClr val="000000"/>
                        </a:solidFill>
                        <a:effectLst/>
                        <a:latin typeface="+mn-ea"/>
                        <a:ea typeface="+mn-ea"/>
                      </a:endParaRPr>
                    </a:p>
                  </a:txBody>
                  <a:tcPr marL="64770" marR="64770" marT="17907" marB="17907" anchor="ctr">
                    <a:lnL>
                      <a:noFill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ko-KR" altLang="en-US" sz="1000" b="1" kern="0" spc="0">
                        <a:solidFill>
                          <a:srgbClr val="000000"/>
                        </a:solidFill>
                        <a:effectLst/>
                        <a:latin typeface="+mn-ea"/>
                        <a:ea typeface="+mn-ea"/>
                      </a:endParaRPr>
                    </a:p>
                  </a:txBody>
                  <a:tcPr marL="64770" marR="64770" marT="17907" marB="17907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>
                      <a:noFill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ko-KR" altLang="en-US" sz="1000" b="1" kern="0" spc="0">
                        <a:solidFill>
                          <a:srgbClr val="000000"/>
                        </a:solidFill>
                        <a:effectLst/>
                        <a:latin typeface="+mn-ea"/>
                        <a:ea typeface="+mn-ea"/>
                      </a:endParaRPr>
                    </a:p>
                  </a:txBody>
                  <a:tcPr marL="64770" marR="64770" marT="17907" marB="17907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488697">
                <a:tc gridSpan="4"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4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200" b="1" kern="0" spc="0" dirty="0">
                          <a:solidFill>
                            <a:srgbClr val="0000FF"/>
                          </a:solidFill>
                          <a:effectLst/>
                          <a:latin typeface="+mn-ea"/>
                          <a:ea typeface="+mn-ea"/>
                        </a:rPr>
                        <a:t>운영본부</a:t>
                      </a:r>
                      <a:endParaRPr lang="ko-KR" altLang="en-US" sz="1000" b="1" kern="0" spc="0" dirty="0">
                        <a:solidFill>
                          <a:srgbClr val="000000"/>
                        </a:solidFill>
                        <a:effectLst/>
                        <a:latin typeface="+mn-ea"/>
                        <a:ea typeface="+mn-ea"/>
                      </a:endParaRPr>
                    </a:p>
                    <a:p>
                      <a:pPr marL="0" marR="0" indent="0" algn="ctr" fontAlgn="base" latinLnBrk="0">
                        <a:lnSpc>
                          <a:spcPct val="14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200" b="1" kern="0" spc="0" dirty="0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최상혁</a:t>
                      </a:r>
                      <a:endParaRPr lang="ko-KR" altLang="en-US" sz="1000" b="1" kern="0" spc="0" dirty="0">
                        <a:solidFill>
                          <a:srgbClr val="000000"/>
                        </a:solidFill>
                        <a:effectLst/>
                        <a:latin typeface="+mn-ea"/>
                        <a:ea typeface="+mn-ea"/>
                      </a:endParaRPr>
                    </a:p>
                  </a:txBody>
                  <a:tcPr marL="64770" marR="64770" marT="17907" marB="17907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E8"/>
                    </a:solidFill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4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ko-KR" altLang="en-US" sz="1000" b="1" kern="0" spc="0" dirty="0">
                        <a:solidFill>
                          <a:srgbClr val="000000"/>
                        </a:solidFill>
                        <a:effectLst/>
                        <a:latin typeface="+mn-ea"/>
                        <a:ea typeface="+mn-ea"/>
                      </a:endParaRPr>
                    </a:p>
                  </a:txBody>
                  <a:tcPr marL="64770" marR="64770" marT="17907" marB="17907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 gridSpan="4"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4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200" b="1" kern="0" spc="0" dirty="0" err="1" smtClean="0">
                          <a:solidFill>
                            <a:srgbClr val="0000FF"/>
                          </a:solidFill>
                          <a:effectLst/>
                          <a:latin typeface="+mn-ea"/>
                          <a:ea typeface="+mn-ea"/>
                        </a:rPr>
                        <a:t>경기부</a:t>
                      </a:r>
                      <a:endParaRPr lang="ko-KR" altLang="en-US" sz="1000" b="1" kern="0" spc="0" dirty="0">
                        <a:solidFill>
                          <a:srgbClr val="000000"/>
                        </a:solidFill>
                        <a:effectLst/>
                        <a:latin typeface="+mn-ea"/>
                        <a:ea typeface="+mn-ea"/>
                      </a:endParaRPr>
                    </a:p>
                    <a:p>
                      <a:pPr marL="0" marR="0" indent="0" algn="ctr" fontAlgn="base" latinLnBrk="0">
                        <a:lnSpc>
                          <a:spcPct val="14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200" b="1" kern="0" spc="0" dirty="0" err="1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박교택</a:t>
                      </a:r>
                      <a:endParaRPr lang="ko-KR" altLang="en-US" sz="1000" b="1" kern="0" spc="0" dirty="0">
                        <a:solidFill>
                          <a:srgbClr val="000000"/>
                        </a:solidFill>
                        <a:effectLst/>
                        <a:latin typeface="+mn-ea"/>
                        <a:ea typeface="+mn-ea"/>
                      </a:endParaRPr>
                    </a:p>
                  </a:txBody>
                  <a:tcPr marL="64770" marR="64770" marT="17907" marB="17907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E8"/>
                    </a:solidFill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4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ko-KR" altLang="en-US" sz="1000" b="1" kern="0" spc="0" dirty="0">
                        <a:solidFill>
                          <a:srgbClr val="000000"/>
                        </a:solidFill>
                        <a:effectLst/>
                        <a:latin typeface="+mn-ea"/>
                        <a:ea typeface="+mn-ea"/>
                      </a:endParaRPr>
                    </a:p>
                  </a:txBody>
                  <a:tcPr marL="64770" marR="64770" marT="17907" marB="17907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 gridSpan="4"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4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200" b="1" kern="0" spc="0" dirty="0" err="1">
                          <a:solidFill>
                            <a:srgbClr val="0000FF"/>
                          </a:solidFill>
                          <a:effectLst/>
                          <a:latin typeface="+mn-ea"/>
                          <a:ea typeface="+mn-ea"/>
                        </a:rPr>
                        <a:t>심판부</a:t>
                      </a:r>
                      <a:endParaRPr lang="ko-KR" altLang="en-US" sz="1000" b="1" kern="0" spc="0" dirty="0">
                        <a:solidFill>
                          <a:srgbClr val="000000"/>
                        </a:solidFill>
                        <a:effectLst/>
                        <a:latin typeface="+mn-ea"/>
                        <a:ea typeface="+mn-ea"/>
                      </a:endParaRPr>
                    </a:p>
                    <a:p>
                      <a:pPr marL="0" marR="0" indent="0" algn="ctr" fontAlgn="base" latinLnBrk="0">
                        <a:lnSpc>
                          <a:spcPct val="14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200" b="1" kern="0" spc="0" dirty="0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우 가</a:t>
                      </a:r>
                      <a:endParaRPr lang="ko-KR" altLang="en-US" sz="1000" b="1" kern="0" spc="0" dirty="0">
                        <a:solidFill>
                          <a:srgbClr val="000000"/>
                        </a:solidFill>
                        <a:effectLst/>
                        <a:latin typeface="+mn-ea"/>
                        <a:ea typeface="+mn-ea"/>
                      </a:endParaRPr>
                    </a:p>
                  </a:txBody>
                  <a:tcPr marL="64770" marR="64770" marT="17907" marB="17907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E8"/>
                    </a:solidFill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4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ko-KR" altLang="en-US" sz="1000" b="1" kern="0" spc="0" dirty="0">
                        <a:solidFill>
                          <a:srgbClr val="000000"/>
                        </a:solidFill>
                        <a:effectLst/>
                        <a:latin typeface="+mn-ea"/>
                        <a:ea typeface="+mn-ea"/>
                      </a:endParaRPr>
                    </a:p>
                  </a:txBody>
                  <a:tcPr marL="64770" marR="64770" marT="17907" marB="17907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 gridSpan="4"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4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200" b="1" kern="0" spc="0" dirty="0" err="1">
                          <a:solidFill>
                            <a:srgbClr val="0000FF"/>
                          </a:solidFill>
                          <a:effectLst/>
                          <a:latin typeface="+mn-ea"/>
                          <a:ea typeface="+mn-ea"/>
                        </a:rPr>
                        <a:t>안전통제부</a:t>
                      </a:r>
                      <a:endParaRPr lang="ko-KR" altLang="en-US" sz="1000" b="1" kern="0" spc="0" dirty="0">
                        <a:solidFill>
                          <a:srgbClr val="000000"/>
                        </a:solidFill>
                        <a:effectLst/>
                        <a:latin typeface="+mn-ea"/>
                        <a:ea typeface="+mn-ea"/>
                      </a:endParaRPr>
                    </a:p>
                    <a:p>
                      <a:pPr marL="0" marR="0" indent="0" algn="ctr" fontAlgn="base" latinLnBrk="0">
                        <a:lnSpc>
                          <a:spcPct val="14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200" b="1" kern="0" spc="0" dirty="0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조재욱</a:t>
                      </a:r>
                      <a:endParaRPr lang="ko-KR" altLang="en-US" sz="1000" b="1" kern="0" spc="0" dirty="0">
                        <a:solidFill>
                          <a:srgbClr val="000000"/>
                        </a:solidFill>
                        <a:effectLst/>
                        <a:latin typeface="+mn-ea"/>
                        <a:ea typeface="+mn-ea"/>
                      </a:endParaRPr>
                    </a:p>
                  </a:txBody>
                  <a:tcPr marL="64770" marR="64770" marT="17907" marB="17907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E8"/>
                    </a:solidFill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4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ko-KR" altLang="en-US" sz="1000" b="1" kern="0" spc="0" dirty="0">
                        <a:solidFill>
                          <a:srgbClr val="000000"/>
                        </a:solidFill>
                        <a:effectLst/>
                        <a:latin typeface="+mn-ea"/>
                        <a:ea typeface="+mn-ea"/>
                      </a:endParaRPr>
                    </a:p>
                  </a:txBody>
                  <a:tcPr marL="64770" marR="64770" marT="17907" marB="17907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 gridSpan="4"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4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200" b="1" kern="0" spc="0" dirty="0" err="1">
                          <a:solidFill>
                            <a:srgbClr val="0000FF"/>
                          </a:solidFill>
                          <a:effectLst/>
                          <a:latin typeface="+mn-ea"/>
                          <a:ea typeface="+mn-ea"/>
                        </a:rPr>
                        <a:t>대외협력부</a:t>
                      </a:r>
                      <a:endParaRPr lang="ko-KR" altLang="en-US" sz="1000" b="1" kern="0" spc="0" dirty="0">
                        <a:solidFill>
                          <a:srgbClr val="000000"/>
                        </a:solidFill>
                        <a:effectLst/>
                        <a:latin typeface="+mn-ea"/>
                        <a:ea typeface="+mn-ea"/>
                      </a:endParaRPr>
                    </a:p>
                    <a:p>
                      <a:pPr marL="0" marR="0" indent="0" algn="ctr" fontAlgn="base" latinLnBrk="0">
                        <a:lnSpc>
                          <a:spcPct val="14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200" b="1" kern="0" spc="0" dirty="0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송진석</a:t>
                      </a:r>
                      <a:endParaRPr lang="ko-KR" altLang="en-US" sz="1000" b="1" kern="0" spc="0" dirty="0">
                        <a:solidFill>
                          <a:srgbClr val="000000"/>
                        </a:solidFill>
                        <a:effectLst/>
                        <a:latin typeface="+mn-ea"/>
                        <a:ea typeface="+mn-ea"/>
                      </a:endParaRPr>
                    </a:p>
                  </a:txBody>
                  <a:tcPr marL="64770" marR="64770" marT="17907" marB="17907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E8"/>
                    </a:solidFill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</a:tr>
              <a:tr h="249446"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ko-KR" altLang="en-US" sz="1000" b="1" kern="0" spc="0">
                        <a:solidFill>
                          <a:srgbClr val="000000"/>
                        </a:solidFill>
                        <a:effectLst/>
                        <a:latin typeface="+mn-ea"/>
                        <a:ea typeface="+mn-ea"/>
                      </a:endParaRPr>
                    </a:p>
                  </a:txBody>
                  <a:tcPr marL="64770" marR="64770" marT="17907" marB="17907" anchor="ctr">
                    <a:lnL>
                      <a:noFill/>
                    </a:lnL>
                    <a:lnR>
                      <a:noFill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ko-KR" altLang="en-US" sz="1000" b="1" kern="0" spc="0">
                        <a:solidFill>
                          <a:srgbClr val="000000"/>
                        </a:solidFill>
                        <a:effectLst/>
                        <a:latin typeface="+mn-ea"/>
                        <a:ea typeface="+mn-ea"/>
                      </a:endParaRPr>
                    </a:p>
                  </a:txBody>
                  <a:tcPr marL="64770" marR="64770" marT="17907" marB="17907" anchor="ctr">
                    <a:lnL>
                      <a:noFill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ko-KR" altLang="en-US" sz="1000" b="1" kern="0" spc="0">
                        <a:solidFill>
                          <a:srgbClr val="000000"/>
                        </a:solidFill>
                        <a:effectLst/>
                        <a:latin typeface="+mn-ea"/>
                        <a:ea typeface="+mn-ea"/>
                      </a:endParaRPr>
                    </a:p>
                  </a:txBody>
                  <a:tcPr marL="64770" marR="64770" marT="17907" marB="17907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ko-KR" altLang="en-US" sz="1000" b="1" kern="0" spc="0">
                        <a:solidFill>
                          <a:srgbClr val="000000"/>
                        </a:solidFill>
                        <a:effectLst/>
                        <a:latin typeface="+mn-ea"/>
                        <a:ea typeface="+mn-ea"/>
                      </a:endParaRPr>
                    </a:p>
                  </a:txBody>
                  <a:tcPr marL="64770" marR="64770" marT="17907" marB="17907" anchor="ctr">
                    <a:lnL>
                      <a:noFill/>
                    </a:lnL>
                    <a:lnR>
                      <a:noFill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ko-KR" altLang="en-US" sz="1000" b="1" kern="0" spc="0">
                        <a:solidFill>
                          <a:srgbClr val="000000"/>
                        </a:solidFill>
                        <a:effectLst/>
                        <a:latin typeface="+mn-ea"/>
                        <a:ea typeface="+mn-ea"/>
                      </a:endParaRPr>
                    </a:p>
                  </a:txBody>
                  <a:tcPr marL="64770" marR="64770" marT="17907" marB="17907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ko-KR" altLang="en-US" sz="1000" b="1" kern="0" spc="0">
                        <a:solidFill>
                          <a:srgbClr val="000000"/>
                        </a:solidFill>
                        <a:effectLst/>
                        <a:latin typeface="+mn-ea"/>
                        <a:ea typeface="+mn-ea"/>
                      </a:endParaRPr>
                    </a:p>
                  </a:txBody>
                  <a:tcPr marL="64770" marR="64770" marT="17907" marB="17907" anchor="ctr">
                    <a:lnL>
                      <a:noFill/>
                    </a:lnL>
                    <a:lnR>
                      <a:noFill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ko-KR" altLang="en-US" sz="1000" b="1" kern="0" spc="0">
                        <a:solidFill>
                          <a:srgbClr val="000000"/>
                        </a:solidFill>
                        <a:effectLst/>
                        <a:latin typeface="+mn-ea"/>
                        <a:ea typeface="+mn-ea"/>
                      </a:endParaRPr>
                    </a:p>
                  </a:txBody>
                  <a:tcPr marL="64770" marR="64770" marT="17907" marB="17907" anchor="ctr">
                    <a:lnL>
                      <a:noFill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ko-KR" altLang="en-US" sz="1000" b="1" kern="0" spc="0">
                        <a:solidFill>
                          <a:srgbClr val="000000"/>
                        </a:solidFill>
                        <a:effectLst/>
                        <a:latin typeface="+mn-ea"/>
                        <a:ea typeface="+mn-ea"/>
                      </a:endParaRPr>
                    </a:p>
                  </a:txBody>
                  <a:tcPr marL="64770" marR="64770" marT="17907" marB="17907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ko-KR" altLang="en-US" sz="1000" b="1" kern="0" spc="0">
                        <a:solidFill>
                          <a:srgbClr val="000000"/>
                        </a:solidFill>
                        <a:effectLst/>
                        <a:latin typeface="+mn-ea"/>
                        <a:ea typeface="+mn-ea"/>
                      </a:endParaRPr>
                    </a:p>
                  </a:txBody>
                  <a:tcPr marL="64770" marR="64770" marT="17907" marB="17907" anchor="ctr">
                    <a:lnL>
                      <a:noFill/>
                    </a:lnL>
                    <a:lnR>
                      <a:noFill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ko-KR" altLang="en-US" sz="1000" b="1" kern="0" spc="0">
                        <a:solidFill>
                          <a:srgbClr val="000000"/>
                        </a:solidFill>
                        <a:effectLst/>
                        <a:latin typeface="+mn-ea"/>
                        <a:ea typeface="+mn-ea"/>
                      </a:endParaRPr>
                    </a:p>
                  </a:txBody>
                  <a:tcPr marL="64770" marR="64770" marT="17907" marB="17907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ko-KR" altLang="en-US" sz="1000" b="1" kern="0" spc="0">
                        <a:solidFill>
                          <a:srgbClr val="000000"/>
                        </a:solidFill>
                        <a:effectLst/>
                        <a:latin typeface="+mn-ea"/>
                        <a:ea typeface="+mn-ea"/>
                      </a:endParaRPr>
                    </a:p>
                  </a:txBody>
                  <a:tcPr marL="64770" marR="64770" marT="17907" marB="17907" anchor="ctr">
                    <a:lnL>
                      <a:noFill/>
                    </a:lnL>
                    <a:lnR>
                      <a:noFill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ko-KR" altLang="en-US" sz="1000" b="1" kern="0" spc="0">
                        <a:solidFill>
                          <a:srgbClr val="000000"/>
                        </a:solidFill>
                        <a:effectLst/>
                        <a:latin typeface="+mn-ea"/>
                        <a:ea typeface="+mn-ea"/>
                      </a:endParaRPr>
                    </a:p>
                  </a:txBody>
                  <a:tcPr marL="64770" marR="64770" marT="17907" marB="17907" anchor="ctr">
                    <a:lnL>
                      <a:noFill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ko-KR" altLang="en-US" sz="1000" b="1" kern="0" spc="0">
                        <a:solidFill>
                          <a:srgbClr val="000000"/>
                        </a:solidFill>
                        <a:effectLst/>
                        <a:latin typeface="+mn-ea"/>
                        <a:ea typeface="+mn-ea"/>
                      </a:endParaRPr>
                    </a:p>
                  </a:txBody>
                  <a:tcPr marL="64770" marR="64770" marT="17907" marB="17907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ko-KR" altLang="en-US" sz="1000" b="1" kern="0" spc="0">
                        <a:solidFill>
                          <a:srgbClr val="000000"/>
                        </a:solidFill>
                        <a:effectLst/>
                        <a:latin typeface="+mn-ea"/>
                        <a:ea typeface="+mn-ea"/>
                      </a:endParaRPr>
                    </a:p>
                  </a:txBody>
                  <a:tcPr marL="64770" marR="64770" marT="17907" marB="17907" anchor="ctr">
                    <a:lnL>
                      <a:noFill/>
                    </a:lnL>
                    <a:lnR>
                      <a:noFill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ko-KR" altLang="en-US" sz="1000" b="1" kern="0" spc="0">
                        <a:solidFill>
                          <a:srgbClr val="000000"/>
                        </a:solidFill>
                        <a:effectLst/>
                        <a:latin typeface="+mn-ea"/>
                        <a:ea typeface="+mn-ea"/>
                      </a:endParaRPr>
                    </a:p>
                  </a:txBody>
                  <a:tcPr marL="64770" marR="64770" marT="17907" marB="17907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ko-KR" altLang="en-US" sz="1000" b="1" kern="0" spc="0">
                        <a:solidFill>
                          <a:srgbClr val="000000"/>
                        </a:solidFill>
                        <a:effectLst/>
                        <a:latin typeface="+mn-ea"/>
                        <a:ea typeface="+mn-ea"/>
                      </a:endParaRPr>
                    </a:p>
                  </a:txBody>
                  <a:tcPr marL="64770" marR="64770" marT="17907" marB="17907" anchor="ctr">
                    <a:lnL>
                      <a:noFill/>
                    </a:lnL>
                    <a:lnR>
                      <a:noFill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ko-KR" altLang="en-US" sz="1000" b="1" kern="0" spc="0">
                        <a:solidFill>
                          <a:srgbClr val="000000"/>
                        </a:solidFill>
                        <a:effectLst/>
                        <a:latin typeface="+mn-ea"/>
                        <a:ea typeface="+mn-ea"/>
                      </a:endParaRPr>
                    </a:p>
                  </a:txBody>
                  <a:tcPr marL="64770" marR="64770" marT="17907" marB="17907" anchor="ctr">
                    <a:lnL>
                      <a:noFill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ko-KR" altLang="en-US" sz="1000" b="1" kern="0" spc="0" dirty="0">
                        <a:solidFill>
                          <a:srgbClr val="000000"/>
                        </a:solidFill>
                        <a:effectLst/>
                        <a:latin typeface="+mn-ea"/>
                        <a:ea typeface="+mn-ea"/>
                      </a:endParaRPr>
                    </a:p>
                  </a:txBody>
                  <a:tcPr marL="64770" marR="64770" marT="17907" marB="17907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ko-KR" altLang="en-US" sz="1000" b="1" kern="0" spc="0" dirty="0">
                        <a:solidFill>
                          <a:srgbClr val="000000"/>
                        </a:solidFill>
                        <a:effectLst/>
                        <a:latin typeface="+mn-ea"/>
                        <a:ea typeface="+mn-ea"/>
                      </a:endParaRPr>
                    </a:p>
                  </a:txBody>
                  <a:tcPr marL="64770" marR="64770" marT="17907" marB="17907" anchor="ctr">
                    <a:lnL>
                      <a:noFill/>
                    </a:lnL>
                    <a:lnR>
                      <a:noFill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ko-KR" altLang="en-US" sz="1000" b="1" kern="0" spc="0">
                        <a:solidFill>
                          <a:srgbClr val="000000"/>
                        </a:solidFill>
                        <a:effectLst/>
                        <a:latin typeface="+mn-ea"/>
                        <a:ea typeface="+mn-ea"/>
                      </a:endParaRPr>
                    </a:p>
                  </a:txBody>
                  <a:tcPr marL="64770" marR="64770" marT="17907" marB="17907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ko-KR" altLang="en-US" sz="1000" b="1" kern="0" spc="0">
                        <a:solidFill>
                          <a:srgbClr val="000000"/>
                        </a:solidFill>
                        <a:effectLst/>
                        <a:latin typeface="+mn-ea"/>
                        <a:ea typeface="+mn-ea"/>
                      </a:endParaRPr>
                    </a:p>
                  </a:txBody>
                  <a:tcPr marL="64770" marR="64770" marT="17907" marB="17907" anchor="ctr">
                    <a:lnL>
                      <a:noFill/>
                    </a:lnL>
                    <a:lnR>
                      <a:noFill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ko-KR" altLang="en-US" sz="1000" b="1" kern="0" spc="0">
                        <a:solidFill>
                          <a:srgbClr val="000000"/>
                        </a:solidFill>
                        <a:effectLst/>
                        <a:latin typeface="+mn-ea"/>
                        <a:ea typeface="+mn-ea"/>
                      </a:endParaRPr>
                    </a:p>
                  </a:txBody>
                  <a:tcPr marL="64770" marR="64770" marT="17907" marB="17907" anchor="ctr">
                    <a:lnL>
                      <a:noFill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ko-KR" altLang="en-US" sz="1000" b="1" kern="0" spc="0">
                        <a:solidFill>
                          <a:srgbClr val="000000"/>
                        </a:solidFill>
                        <a:effectLst/>
                        <a:latin typeface="+mn-ea"/>
                        <a:ea typeface="+mn-ea"/>
                      </a:endParaRPr>
                    </a:p>
                  </a:txBody>
                  <a:tcPr marL="64770" marR="64770" marT="17907" marB="17907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ko-KR" altLang="en-US" sz="1000" b="1" kern="0" spc="0">
                        <a:solidFill>
                          <a:srgbClr val="000000"/>
                        </a:solidFill>
                        <a:effectLst/>
                        <a:latin typeface="+mn-ea"/>
                        <a:ea typeface="+mn-ea"/>
                      </a:endParaRPr>
                    </a:p>
                  </a:txBody>
                  <a:tcPr marL="64770" marR="64770" marT="17907" marB="17907" anchor="ctr">
                    <a:lnL>
                      <a:noFill/>
                    </a:lnL>
                    <a:lnR>
                      <a:noFill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844855">
                <a:tc gridSpan="4"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200" b="1" kern="0" spc="0" dirty="0" smtClean="0">
                          <a:solidFill>
                            <a:srgbClr val="0066CC"/>
                          </a:solidFill>
                          <a:effectLst/>
                          <a:latin typeface="+mn-ea"/>
                          <a:ea typeface="+mn-ea"/>
                        </a:rPr>
                        <a:t>사무장 </a:t>
                      </a:r>
                      <a:r>
                        <a:rPr lang="en-US" altLang="ko-KR" sz="1200" b="1" kern="0" spc="0" dirty="0" smtClean="0">
                          <a:solidFill>
                            <a:srgbClr val="0066CC"/>
                          </a:solidFill>
                          <a:effectLst/>
                          <a:latin typeface="+mn-ea"/>
                          <a:ea typeface="+mn-ea"/>
                        </a:rPr>
                        <a:t>1</a:t>
                      </a:r>
                      <a:endParaRPr lang="ko-KR" altLang="en-US" sz="1000" b="1" kern="0" spc="0" dirty="0">
                        <a:solidFill>
                          <a:srgbClr val="0066CC"/>
                        </a:solidFill>
                        <a:effectLst/>
                        <a:latin typeface="+mn-ea"/>
                        <a:ea typeface="+mn-ea"/>
                      </a:endParaRPr>
                    </a:p>
                    <a:p>
                      <a:pPr marL="0" marR="0" indent="0" algn="ctr" fontAlgn="base" latinLnBrk="0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200" b="1" kern="0" spc="0" dirty="0" smtClean="0">
                          <a:solidFill>
                            <a:srgbClr val="0066CC"/>
                          </a:solidFill>
                          <a:effectLst/>
                          <a:latin typeface="+mn-ea"/>
                          <a:ea typeface="+mn-ea"/>
                        </a:rPr>
                        <a:t>사무직원 </a:t>
                      </a:r>
                      <a:r>
                        <a:rPr lang="en-US" altLang="ko-KR" sz="1200" b="1" kern="0" spc="0" dirty="0" smtClean="0">
                          <a:solidFill>
                            <a:srgbClr val="0066CC"/>
                          </a:solidFill>
                          <a:effectLst/>
                          <a:latin typeface="+mn-ea"/>
                          <a:ea typeface="+mn-ea"/>
                        </a:rPr>
                        <a:t>3</a:t>
                      </a:r>
                      <a:endParaRPr lang="ko-KR" altLang="en-US" sz="1000" b="1" kern="0" spc="0" dirty="0">
                        <a:solidFill>
                          <a:srgbClr val="0066CC"/>
                        </a:solidFill>
                        <a:effectLst/>
                        <a:latin typeface="+mn-ea"/>
                        <a:ea typeface="+mn-ea"/>
                      </a:endParaRPr>
                    </a:p>
                  </a:txBody>
                  <a:tcPr marL="64770" marR="64770" marT="17907" marB="17907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ko-KR" altLang="en-US" sz="1000" b="1" kern="0" spc="0" dirty="0">
                        <a:solidFill>
                          <a:srgbClr val="0066CC"/>
                        </a:solidFill>
                        <a:effectLst/>
                        <a:latin typeface="+mn-ea"/>
                        <a:ea typeface="+mn-ea"/>
                      </a:endParaRPr>
                    </a:p>
                  </a:txBody>
                  <a:tcPr marL="64770" marR="64770" marT="17907" marB="17907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 gridSpan="4"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200" b="1" kern="0" spc="0" dirty="0" smtClean="0">
                          <a:solidFill>
                            <a:srgbClr val="0066CC"/>
                          </a:solidFill>
                          <a:effectLst/>
                          <a:latin typeface="+mn-ea"/>
                          <a:ea typeface="+mn-ea"/>
                        </a:rPr>
                        <a:t>기술위원 </a:t>
                      </a:r>
                      <a:r>
                        <a:rPr lang="en-US" altLang="ko-KR" sz="1200" b="1" kern="0" spc="0" dirty="0" smtClean="0">
                          <a:solidFill>
                            <a:srgbClr val="0066CC"/>
                          </a:solidFill>
                          <a:effectLst/>
                          <a:latin typeface="+mn-ea"/>
                          <a:ea typeface="+mn-ea"/>
                        </a:rPr>
                        <a:t>1</a:t>
                      </a:r>
                      <a:endParaRPr lang="ko-KR" altLang="en-US" sz="1000" b="1" kern="0" spc="0" dirty="0">
                        <a:solidFill>
                          <a:srgbClr val="0066CC"/>
                        </a:solidFill>
                        <a:effectLst/>
                        <a:latin typeface="+mn-ea"/>
                        <a:ea typeface="+mn-ea"/>
                      </a:endParaRPr>
                    </a:p>
                    <a:p>
                      <a:pPr marL="0" marR="0" indent="0" algn="ctr" fontAlgn="base" latinLnBrk="0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200" b="1" kern="0" spc="0" dirty="0" smtClean="0">
                          <a:solidFill>
                            <a:srgbClr val="0066CC"/>
                          </a:solidFill>
                          <a:effectLst/>
                          <a:latin typeface="+mn-ea"/>
                          <a:ea typeface="+mn-ea"/>
                        </a:rPr>
                        <a:t>경기위원 </a:t>
                      </a:r>
                      <a:r>
                        <a:rPr lang="en-US" altLang="ko-KR" sz="1200" b="1" kern="0" spc="0" dirty="0" smtClean="0">
                          <a:solidFill>
                            <a:srgbClr val="0066CC"/>
                          </a:solidFill>
                          <a:effectLst/>
                          <a:latin typeface="+mn-ea"/>
                          <a:ea typeface="+mn-ea"/>
                        </a:rPr>
                        <a:t>1</a:t>
                      </a:r>
                      <a:endParaRPr lang="ko-KR" altLang="en-US" sz="1000" b="1" kern="0" spc="0" dirty="0">
                        <a:solidFill>
                          <a:srgbClr val="0066CC"/>
                        </a:solidFill>
                        <a:effectLst/>
                        <a:latin typeface="+mn-ea"/>
                        <a:ea typeface="+mn-ea"/>
                      </a:endParaRPr>
                    </a:p>
                    <a:p>
                      <a:pPr marL="0" marR="0" indent="0" algn="ctr" fontAlgn="base" latinLnBrk="0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200" b="1" kern="0" spc="0" dirty="0" smtClean="0">
                          <a:solidFill>
                            <a:srgbClr val="0066CC"/>
                          </a:solidFill>
                          <a:effectLst/>
                          <a:latin typeface="+mn-ea"/>
                          <a:ea typeface="+mn-ea"/>
                        </a:rPr>
                        <a:t>진행요원 </a:t>
                      </a:r>
                      <a:r>
                        <a:rPr lang="en-US" altLang="ko-KR" sz="1200" b="1" kern="0" spc="0" dirty="0" smtClean="0">
                          <a:solidFill>
                            <a:srgbClr val="0066CC"/>
                          </a:solidFill>
                          <a:effectLst/>
                          <a:latin typeface="+mn-ea"/>
                          <a:ea typeface="+mn-ea"/>
                        </a:rPr>
                        <a:t>8</a:t>
                      </a:r>
                      <a:endParaRPr lang="ko-KR" altLang="en-US" sz="1000" b="1" kern="0" spc="0" dirty="0">
                        <a:solidFill>
                          <a:srgbClr val="0066CC"/>
                        </a:solidFill>
                        <a:effectLst/>
                        <a:latin typeface="+mn-ea"/>
                        <a:ea typeface="+mn-ea"/>
                      </a:endParaRPr>
                    </a:p>
                  </a:txBody>
                  <a:tcPr marL="64770" marR="64770" marT="17907" marB="17907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ko-KR" altLang="en-US" sz="1000" b="1" kern="0" spc="0">
                        <a:solidFill>
                          <a:srgbClr val="000000"/>
                        </a:solidFill>
                        <a:effectLst/>
                        <a:latin typeface="+mn-ea"/>
                        <a:ea typeface="+mn-ea"/>
                      </a:endParaRPr>
                    </a:p>
                  </a:txBody>
                  <a:tcPr marL="64770" marR="64770" marT="17907" marB="17907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 gridSpan="4"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200" b="1" kern="0" spc="0" dirty="0" smtClean="0">
                          <a:solidFill>
                            <a:srgbClr val="0066CC"/>
                          </a:solidFill>
                          <a:effectLst/>
                          <a:latin typeface="+mn-ea"/>
                          <a:ea typeface="+mn-ea"/>
                        </a:rPr>
                        <a:t>외국심판 </a:t>
                      </a:r>
                      <a:r>
                        <a:rPr lang="en-US" altLang="ko-KR" sz="1200" b="1" kern="0" spc="0" dirty="0">
                          <a:solidFill>
                            <a:srgbClr val="0066CC"/>
                          </a:solidFill>
                          <a:effectLst/>
                          <a:latin typeface="+mn-ea"/>
                          <a:ea typeface="+mn-ea"/>
                        </a:rPr>
                        <a:t>7</a:t>
                      </a:r>
                      <a:endParaRPr lang="ko-KR" altLang="en-US" sz="1000" b="1" kern="0" spc="0" dirty="0">
                        <a:solidFill>
                          <a:srgbClr val="0066CC"/>
                        </a:solidFill>
                        <a:effectLst/>
                        <a:latin typeface="+mn-ea"/>
                        <a:ea typeface="+mn-ea"/>
                      </a:endParaRPr>
                    </a:p>
                    <a:p>
                      <a:pPr marL="0" marR="0" indent="0" algn="ctr" fontAlgn="base" latinLnBrk="0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200" b="1" kern="0" spc="0" dirty="0">
                          <a:solidFill>
                            <a:srgbClr val="0066CC"/>
                          </a:solidFill>
                          <a:effectLst/>
                          <a:latin typeface="+mn-ea"/>
                          <a:ea typeface="+mn-ea"/>
                        </a:rPr>
                        <a:t>국내심판 </a:t>
                      </a:r>
                      <a:r>
                        <a:rPr lang="en-US" altLang="ko-KR" sz="1200" b="1" kern="0" spc="0" dirty="0">
                          <a:solidFill>
                            <a:srgbClr val="0066CC"/>
                          </a:solidFill>
                          <a:effectLst/>
                          <a:latin typeface="+mn-ea"/>
                          <a:ea typeface="+mn-ea"/>
                        </a:rPr>
                        <a:t>4</a:t>
                      </a:r>
                      <a:endParaRPr lang="ko-KR" altLang="en-US" sz="1000" b="1" kern="0" spc="0" dirty="0">
                        <a:solidFill>
                          <a:srgbClr val="0066CC"/>
                        </a:solidFill>
                        <a:effectLst/>
                        <a:latin typeface="+mn-ea"/>
                        <a:ea typeface="+mn-ea"/>
                      </a:endParaRPr>
                    </a:p>
                  </a:txBody>
                  <a:tcPr marL="64770" marR="64770" marT="17907" marB="17907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ko-KR" altLang="en-US" sz="1000" b="1" kern="0" spc="0">
                        <a:solidFill>
                          <a:srgbClr val="000000"/>
                        </a:solidFill>
                        <a:effectLst/>
                        <a:latin typeface="+mn-ea"/>
                        <a:ea typeface="+mn-ea"/>
                      </a:endParaRPr>
                    </a:p>
                  </a:txBody>
                  <a:tcPr marL="64770" marR="64770" marT="17907" marB="17907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 gridSpan="4"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200" b="1" kern="0" spc="0" dirty="0" err="1" smtClean="0">
                          <a:solidFill>
                            <a:srgbClr val="0066CC"/>
                          </a:solidFill>
                          <a:effectLst/>
                          <a:latin typeface="+mn-ea"/>
                          <a:ea typeface="+mn-ea"/>
                        </a:rPr>
                        <a:t>이륙통제원</a:t>
                      </a:r>
                      <a:r>
                        <a:rPr lang="ko-KR" altLang="en-US" sz="1200" b="1" kern="0" spc="0" dirty="0" smtClean="0">
                          <a:solidFill>
                            <a:srgbClr val="0066CC"/>
                          </a:solidFill>
                          <a:effectLst/>
                          <a:latin typeface="+mn-ea"/>
                          <a:ea typeface="+mn-ea"/>
                        </a:rPr>
                        <a:t> </a:t>
                      </a:r>
                      <a:r>
                        <a:rPr lang="en-US" altLang="ko-KR" sz="1200" b="1" kern="0" spc="0" dirty="0" smtClean="0">
                          <a:solidFill>
                            <a:srgbClr val="0066CC"/>
                          </a:solidFill>
                          <a:effectLst/>
                          <a:latin typeface="+mn-ea"/>
                          <a:ea typeface="+mn-ea"/>
                        </a:rPr>
                        <a:t>2</a:t>
                      </a:r>
                      <a:endParaRPr lang="ko-KR" altLang="en-US" sz="1000" b="1" kern="0" spc="0" dirty="0">
                        <a:solidFill>
                          <a:srgbClr val="0066CC"/>
                        </a:solidFill>
                        <a:effectLst/>
                        <a:latin typeface="+mn-ea"/>
                        <a:ea typeface="+mn-ea"/>
                      </a:endParaRPr>
                    </a:p>
                    <a:p>
                      <a:pPr marL="0" marR="0" indent="0" algn="ctr" fontAlgn="base" latinLnBrk="0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200" b="1" kern="0" spc="0" dirty="0" smtClean="0">
                          <a:solidFill>
                            <a:srgbClr val="0066CC"/>
                          </a:solidFill>
                          <a:effectLst/>
                          <a:latin typeface="+mn-ea"/>
                          <a:ea typeface="+mn-ea"/>
                        </a:rPr>
                        <a:t>안전요원 </a:t>
                      </a:r>
                      <a:r>
                        <a:rPr lang="en-US" altLang="ko-KR" sz="1200" b="1" kern="0" spc="0" dirty="0" smtClean="0">
                          <a:solidFill>
                            <a:srgbClr val="0066CC"/>
                          </a:solidFill>
                          <a:effectLst/>
                          <a:latin typeface="+mn-ea"/>
                          <a:ea typeface="+mn-ea"/>
                        </a:rPr>
                        <a:t>4</a:t>
                      </a:r>
                      <a:endParaRPr lang="ko-KR" altLang="en-US" sz="1000" b="1" kern="0" spc="0" dirty="0">
                        <a:solidFill>
                          <a:srgbClr val="0066CC"/>
                        </a:solidFill>
                        <a:effectLst/>
                        <a:latin typeface="+mn-ea"/>
                        <a:ea typeface="+mn-ea"/>
                      </a:endParaRPr>
                    </a:p>
                    <a:p>
                      <a:pPr marL="0" marR="0" indent="0" algn="ctr" fontAlgn="base" latinLnBrk="0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200" b="1" kern="0" spc="0" dirty="0" smtClean="0">
                          <a:solidFill>
                            <a:srgbClr val="0066CC"/>
                          </a:solidFill>
                          <a:effectLst/>
                          <a:latin typeface="+mn-ea"/>
                          <a:ea typeface="+mn-ea"/>
                        </a:rPr>
                        <a:t>차량운전 </a:t>
                      </a:r>
                      <a:r>
                        <a:rPr lang="en-US" altLang="ko-KR" sz="1200" b="1" kern="0" spc="0" dirty="0" smtClean="0">
                          <a:solidFill>
                            <a:srgbClr val="0066CC"/>
                          </a:solidFill>
                          <a:effectLst/>
                          <a:latin typeface="+mn-ea"/>
                          <a:ea typeface="+mn-ea"/>
                        </a:rPr>
                        <a:t>6</a:t>
                      </a:r>
                      <a:endParaRPr lang="ko-KR" altLang="en-US" sz="1000" b="1" kern="0" spc="0" dirty="0">
                        <a:solidFill>
                          <a:srgbClr val="0066CC"/>
                        </a:solidFill>
                        <a:effectLst/>
                        <a:latin typeface="+mn-ea"/>
                        <a:ea typeface="+mn-ea"/>
                      </a:endParaRPr>
                    </a:p>
                  </a:txBody>
                  <a:tcPr marL="64770" marR="64770" marT="17907" marB="17907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ko-KR" altLang="en-US" sz="1000" b="1" kern="0" spc="0" dirty="0">
                        <a:solidFill>
                          <a:srgbClr val="0066CC"/>
                        </a:solidFill>
                        <a:effectLst/>
                        <a:latin typeface="+mn-ea"/>
                        <a:ea typeface="+mn-ea"/>
                      </a:endParaRPr>
                    </a:p>
                  </a:txBody>
                  <a:tcPr marL="64770" marR="64770" marT="17907" marB="17907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 gridSpan="4"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200" b="1" kern="0" spc="0" dirty="0" smtClean="0">
                          <a:solidFill>
                            <a:srgbClr val="0066CC"/>
                          </a:solidFill>
                          <a:effectLst/>
                          <a:latin typeface="+mn-ea"/>
                          <a:ea typeface="+mn-ea"/>
                        </a:rPr>
                        <a:t>통역요원 </a:t>
                      </a:r>
                      <a:r>
                        <a:rPr lang="en-US" altLang="ko-KR" sz="1200" b="1" kern="0" spc="0" dirty="0" smtClean="0">
                          <a:solidFill>
                            <a:srgbClr val="0066CC"/>
                          </a:solidFill>
                          <a:effectLst/>
                          <a:latin typeface="+mn-ea"/>
                          <a:ea typeface="+mn-ea"/>
                        </a:rPr>
                        <a:t>2</a:t>
                      </a:r>
                      <a:endParaRPr lang="ko-KR" altLang="en-US" sz="1000" b="1" kern="0" spc="0" dirty="0">
                        <a:solidFill>
                          <a:srgbClr val="0066CC"/>
                        </a:solidFill>
                        <a:effectLst/>
                        <a:latin typeface="+mn-ea"/>
                        <a:ea typeface="+mn-ea"/>
                      </a:endParaRPr>
                    </a:p>
                  </a:txBody>
                  <a:tcPr marL="64770" marR="64770" marT="17907" marB="17907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</a:tr>
              <a:tr h="249446"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ko-KR" altLang="en-US" sz="1000" b="1" kern="0" spc="0">
                        <a:solidFill>
                          <a:srgbClr val="000000"/>
                        </a:solidFill>
                        <a:effectLst/>
                        <a:latin typeface="+mn-ea"/>
                        <a:ea typeface="+mn-ea"/>
                      </a:endParaRPr>
                    </a:p>
                  </a:txBody>
                  <a:tcPr marL="64770" marR="64770" marT="17907" marB="17907" anchor="ctr">
                    <a:lnL>
                      <a:noFill/>
                    </a:lnL>
                    <a:lnR>
                      <a:noFill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 gridSpan="2"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ko-KR" altLang="en-US" sz="1000" b="1" kern="0" spc="0">
                        <a:solidFill>
                          <a:srgbClr val="000000"/>
                        </a:solidFill>
                        <a:effectLst/>
                        <a:latin typeface="+mn-ea"/>
                        <a:ea typeface="+mn-ea"/>
                      </a:endParaRPr>
                    </a:p>
                  </a:txBody>
                  <a:tcPr marL="64770" marR="64770" marT="17907" marB="17907" anchor="ctr">
                    <a:lnL>
                      <a:noFill/>
                    </a:lnL>
                    <a:lnR>
                      <a:noFill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ko-KR" altLang="en-US" sz="1000" b="1" kern="0" spc="0">
                        <a:solidFill>
                          <a:srgbClr val="000000"/>
                        </a:solidFill>
                        <a:effectLst/>
                        <a:latin typeface="+mn-ea"/>
                        <a:ea typeface="+mn-ea"/>
                      </a:endParaRPr>
                    </a:p>
                  </a:txBody>
                  <a:tcPr marL="64770" marR="64770" marT="17907" marB="17907" anchor="ctr">
                    <a:lnL>
                      <a:noFill/>
                    </a:lnL>
                    <a:lnR>
                      <a:noFill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ko-KR" altLang="en-US" sz="1000" b="1" kern="0" spc="0">
                        <a:solidFill>
                          <a:srgbClr val="000000"/>
                        </a:solidFill>
                        <a:effectLst/>
                        <a:latin typeface="+mn-ea"/>
                        <a:ea typeface="+mn-ea"/>
                      </a:endParaRPr>
                    </a:p>
                  </a:txBody>
                  <a:tcPr marL="64770" marR="64770" marT="17907" marB="17907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ko-KR" altLang="en-US" sz="1000" b="1" kern="0" spc="0">
                        <a:solidFill>
                          <a:srgbClr val="000000"/>
                        </a:solidFill>
                        <a:effectLst/>
                        <a:latin typeface="+mn-ea"/>
                        <a:ea typeface="+mn-ea"/>
                      </a:endParaRPr>
                    </a:p>
                  </a:txBody>
                  <a:tcPr marL="64770" marR="64770" marT="17907" marB="17907" anchor="ctr">
                    <a:lnL>
                      <a:noFill/>
                    </a:lnL>
                    <a:lnR>
                      <a:noFill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 gridSpan="2"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ko-KR" altLang="en-US" sz="1000" b="1" kern="0" spc="0">
                        <a:solidFill>
                          <a:srgbClr val="000000"/>
                        </a:solidFill>
                        <a:effectLst/>
                        <a:latin typeface="+mn-ea"/>
                        <a:ea typeface="+mn-ea"/>
                      </a:endParaRPr>
                    </a:p>
                  </a:txBody>
                  <a:tcPr marL="64770" marR="64770" marT="17907" marB="17907" anchor="ctr">
                    <a:lnL>
                      <a:noFill/>
                    </a:lnL>
                    <a:lnR>
                      <a:noFill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ko-KR" altLang="en-US" sz="1000" b="1" kern="0" spc="0">
                        <a:solidFill>
                          <a:srgbClr val="000000"/>
                        </a:solidFill>
                        <a:effectLst/>
                        <a:latin typeface="+mn-ea"/>
                        <a:ea typeface="+mn-ea"/>
                      </a:endParaRPr>
                    </a:p>
                  </a:txBody>
                  <a:tcPr marL="64770" marR="64770" marT="17907" marB="17907" anchor="ctr">
                    <a:lnL>
                      <a:noFill/>
                    </a:lnL>
                    <a:lnR>
                      <a:noFill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ko-KR" altLang="en-US" sz="1000" b="1" kern="0" spc="0">
                        <a:solidFill>
                          <a:srgbClr val="000000"/>
                        </a:solidFill>
                        <a:effectLst/>
                        <a:latin typeface="+mn-ea"/>
                        <a:ea typeface="+mn-ea"/>
                      </a:endParaRPr>
                    </a:p>
                  </a:txBody>
                  <a:tcPr marL="64770" marR="64770" marT="17907" marB="17907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ko-KR" altLang="en-US" sz="1000" b="1" kern="0" spc="0">
                        <a:solidFill>
                          <a:srgbClr val="000000"/>
                        </a:solidFill>
                        <a:effectLst/>
                        <a:latin typeface="+mn-ea"/>
                        <a:ea typeface="+mn-ea"/>
                      </a:endParaRPr>
                    </a:p>
                  </a:txBody>
                  <a:tcPr marL="64770" marR="64770" marT="17907" marB="17907" anchor="ctr">
                    <a:lnL>
                      <a:noFill/>
                    </a:lnL>
                    <a:lnR>
                      <a:noFill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 gridSpan="2"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ko-KR" altLang="en-US" sz="1000" b="1" kern="0" spc="0">
                        <a:solidFill>
                          <a:srgbClr val="000000"/>
                        </a:solidFill>
                        <a:effectLst/>
                        <a:latin typeface="+mn-ea"/>
                        <a:ea typeface="+mn-ea"/>
                      </a:endParaRPr>
                    </a:p>
                  </a:txBody>
                  <a:tcPr marL="64770" marR="64770" marT="17907" marB="17907" anchor="ctr">
                    <a:lnL>
                      <a:noFill/>
                    </a:lnL>
                    <a:lnR>
                      <a:noFill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ko-KR" altLang="en-US" sz="1000" b="1" kern="0" spc="0">
                        <a:solidFill>
                          <a:srgbClr val="000000"/>
                        </a:solidFill>
                        <a:effectLst/>
                        <a:latin typeface="+mn-ea"/>
                        <a:ea typeface="+mn-ea"/>
                      </a:endParaRPr>
                    </a:p>
                  </a:txBody>
                  <a:tcPr marL="64770" marR="64770" marT="17907" marB="17907" anchor="ctr">
                    <a:lnL>
                      <a:noFill/>
                    </a:lnL>
                    <a:lnR>
                      <a:noFill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ko-KR" altLang="en-US" sz="1000" b="1" kern="0" spc="0">
                        <a:solidFill>
                          <a:srgbClr val="000000"/>
                        </a:solidFill>
                        <a:effectLst/>
                        <a:latin typeface="+mn-ea"/>
                        <a:ea typeface="+mn-ea"/>
                      </a:endParaRPr>
                    </a:p>
                  </a:txBody>
                  <a:tcPr marL="64770" marR="64770" marT="17907" marB="17907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ko-KR" altLang="en-US" sz="1000" b="1" kern="0" spc="0">
                        <a:solidFill>
                          <a:srgbClr val="000000"/>
                        </a:solidFill>
                        <a:effectLst/>
                        <a:latin typeface="+mn-ea"/>
                        <a:ea typeface="+mn-ea"/>
                      </a:endParaRPr>
                    </a:p>
                  </a:txBody>
                  <a:tcPr marL="64770" marR="64770" marT="17907" marB="17907" anchor="ctr">
                    <a:lnL>
                      <a:noFill/>
                    </a:lnL>
                    <a:lnR>
                      <a:noFill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 gridSpan="2"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ko-KR" altLang="en-US" sz="1000" b="1" kern="0" spc="0">
                        <a:solidFill>
                          <a:srgbClr val="000000"/>
                        </a:solidFill>
                        <a:effectLst/>
                        <a:latin typeface="+mn-ea"/>
                        <a:ea typeface="+mn-ea"/>
                      </a:endParaRPr>
                    </a:p>
                  </a:txBody>
                  <a:tcPr marL="64770" marR="64770" marT="17907" marB="17907" anchor="ctr">
                    <a:lnL>
                      <a:noFill/>
                    </a:lnL>
                    <a:lnR>
                      <a:noFill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ko-KR" altLang="en-US" sz="1000" b="1" kern="0" spc="0">
                        <a:solidFill>
                          <a:srgbClr val="000000"/>
                        </a:solidFill>
                        <a:effectLst/>
                        <a:latin typeface="+mn-ea"/>
                        <a:ea typeface="+mn-ea"/>
                      </a:endParaRPr>
                    </a:p>
                  </a:txBody>
                  <a:tcPr marL="64770" marR="64770" marT="17907" marB="17907" anchor="ctr">
                    <a:lnL>
                      <a:noFill/>
                    </a:lnL>
                    <a:lnR>
                      <a:noFill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ko-KR" altLang="en-US" sz="1000" b="1" kern="0" spc="0">
                        <a:solidFill>
                          <a:srgbClr val="000000"/>
                        </a:solidFill>
                        <a:effectLst/>
                        <a:latin typeface="+mn-ea"/>
                        <a:ea typeface="+mn-ea"/>
                      </a:endParaRPr>
                    </a:p>
                  </a:txBody>
                  <a:tcPr marL="64770" marR="64770" marT="17907" marB="17907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ko-KR" altLang="en-US" sz="1000" b="1" kern="0" spc="0">
                        <a:solidFill>
                          <a:srgbClr val="000000"/>
                        </a:solidFill>
                        <a:effectLst/>
                        <a:latin typeface="+mn-ea"/>
                        <a:ea typeface="+mn-ea"/>
                      </a:endParaRPr>
                    </a:p>
                  </a:txBody>
                  <a:tcPr marL="64770" marR="64770" marT="17907" marB="17907" anchor="ctr">
                    <a:lnL>
                      <a:noFill/>
                    </a:lnL>
                    <a:lnR>
                      <a:noFill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 gridSpan="2"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ko-KR" altLang="en-US" sz="1000" b="1" kern="0" spc="0">
                        <a:solidFill>
                          <a:srgbClr val="000000"/>
                        </a:solidFill>
                        <a:effectLst/>
                        <a:latin typeface="+mn-ea"/>
                        <a:ea typeface="+mn-ea"/>
                      </a:endParaRPr>
                    </a:p>
                  </a:txBody>
                  <a:tcPr marL="64770" marR="64770" marT="17907" marB="17907" anchor="ctr">
                    <a:lnL>
                      <a:noFill/>
                    </a:lnL>
                    <a:lnR>
                      <a:noFill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ko-KR" altLang="en-US" sz="1000" b="1" kern="0" spc="0" dirty="0">
                        <a:solidFill>
                          <a:srgbClr val="000000"/>
                        </a:solidFill>
                        <a:effectLst/>
                        <a:latin typeface="+mn-ea"/>
                        <a:ea typeface="+mn-ea"/>
                      </a:endParaRPr>
                    </a:p>
                  </a:txBody>
                  <a:tcPr marL="64770" marR="64770" marT="17907" marB="17907" anchor="ctr">
                    <a:lnL>
                      <a:noFill/>
                    </a:lnL>
                    <a:lnR>
                      <a:noFill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</a:tr>
            </a:tbl>
          </a:graphicData>
        </a:graphic>
      </p:graphicFrame>
      <p:sp>
        <p:nvSpPr>
          <p:cNvPr id="12" name="Rectangle 3"/>
          <p:cNvSpPr>
            <a:spLocks noChangeArrowheads="1"/>
          </p:cNvSpPr>
          <p:nvPr/>
        </p:nvSpPr>
        <p:spPr bwMode="auto">
          <a:xfrm>
            <a:off x="1893888" y="1704975"/>
            <a:ext cx="99060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1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1" lang="ko-KR" altLang="ko-KR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굴림" pitchFamily="50" charset="-127"/>
              <a:ea typeface="굴림" pitchFamily="50" charset="-127"/>
              <a:cs typeface="굴림" pitchFamily="50" charset="-127"/>
            </a:endParaRPr>
          </a:p>
        </p:txBody>
      </p:sp>
      <p:pic>
        <p:nvPicPr>
          <p:cNvPr id="13" name="그림 12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617527" y="246617"/>
            <a:ext cx="1058223" cy="988065"/>
          </a:xfrm>
          <a:prstGeom prst="rect">
            <a:avLst/>
          </a:prstGeom>
        </p:spPr>
      </p:pic>
      <p:pic>
        <p:nvPicPr>
          <p:cNvPr id="14" name="그림 13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061688" y="228248"/>
            <a:ext cx="673068" cy="332718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1872416636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번호 개체 틀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8AB6585-171A-423D-B2B8-9972AF1198C5}" type="slidenum">
              <a:rPr lang="ko-KR" altLang="en-US" smtClean="0"/>
              <a:pPr/>
              <a:t>17</a:t>
            </a:fld>
            <a:endParaRPr lang="ko-KR" altLang="en-US" dirty="0"/>
          </a:p>
        </p:txBody>
      </p:sp>
      <p:sp>
        <p:nvSpPr>
          <p:cNvPr id="11" name="TextBox 10"/>
          <p:cNvSpPr txBox="1"/>
          <p:nvPr/>
        </p:nvSpPr>
        <p:spPr>
          <a:xfrm>
            <a:off x="4010855" y="4939554"/>
            <a:ext cx="2654894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ko-KR" sz="2800" dirty="0" smtClean="0">
                <a:latin typeface="08서울남산체 EB" pitchFamily="18" charset="-127"/>
                <a:ea typeface="08서울남산체 EB" pitchFamily="18" charset="-127"/>
              </a:rPr>
              <a:t>02 </a:t>
            </a:r>
            <a:r>
              <a:rPr lang="ko-KR" altLang="en-US" sz="2800" dirty="0" smtClean="0">
                <a:latin typeface="08서울남산체 EB" pitchFamily="18" charset="-127"/>
                <a:ea typeface="08서울남산체 EB" pitchFamily="18" charset="-127"/>
              </a:rPr>
              <a:t>대회 유치시설</a:t>
            </a:r>
            <a:endParaRPr lang="ko-KR" altLang="en-US" sz="2800" dirty="0">
              <a:latin typeface="08서울남산체 EB" pitchFamily="18" charset="-127"/>
              <a:ea typeface="08서울남산체 EB" pitchFamily="18" charset="-127"/>
            </a:endParaRPr>
          </a:p>
        </p:txBody>
      </p:sp>
      <p:pic>
        <p:nvPicPr>
          <p:cNvPr id="12" name="그림 1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2314" y="0"/>
            <a:ext cx="9908314" cy="3748645"/>
          </a:xfrm>
          <a:prstGeom prst="rect">
            <a:avLst/>
          </a:prstGeom>
        </p:spPr>
      </p:pic>
      <p:pic>
        <p:nvPicPr>
          <p:cNvPr id="13" name="그림 12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8368" y="828908"/>
            <a:ext cx="4013169" cy="2919737"/>
          </a:xfrm>
          <a:prstGeom prst="rect">
            <a:avLst/>
          </a:prstGeom>
        </p:spPr>
      </p:pic>
      <p:pic>
        <p:nvPicPr>
          <p:cNvPr id="14" name="그림 13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836732" y="1974912"/>
            <a:ext cx="2808599" cy="1130173"/>
          </a:xfrm>
          <a:prstGeom prst="rect">
            <a:avLst/>
          </a:prstGeom>
        </p:spPr>
      </p:pic>
      <p:pic>
        <p:nvPicPr>
          <p:cNvPr id="15" name="그림 14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48433" y="304443"/>
            <a:ext cx="1768889" cy="165161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28471806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번호 개체 틀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8AB6585-171A-423D-B2B8-9972AF1198C5}" type="slidenum">
              <a:rPr lang="ko-KR" altLang="en-US" smtClean="0"/>
              <a:pPr/>
              <a:t>18</a:t>
            </a:fld>
            <a:endParaRPr lang="ko-KR" altLang="en-US" dirty="0"/>
          </a:p>
        </p:txBody>
      </p:sp>
      <p:sp>
        <p:nvSpPr>
          <p:cNvPr id="6" name="직사각형 5"/>
          <p:cNvSpPr/>
          <p:nvPr/>
        </p:nvSpPr>
        <p:spPr>
          <a:xfrm>
            <a:off x="774694" y="2576577"/>
            <a:ext cx="8333445" cy="138499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fontAlgn="base">
              <a:lnSpc>
                <a:spcPct val="150000"/>
              </a:lnSpc>
            </a:pPr>
            <a:r>
              <a:rPr lang="ko-KR" altLang="en-US" sz="1400" b="1" dirty="0"/>
              <a:t>대회개최 종목시설 보유현황 </a:t>
            </a:r>
          </a:p>
          <a:p>
            <a:pPr fontAlgn="base">
              <a:lnSpc>
                <a:spcPct val="150000"/>
              </a:lnSpc>
            </a:pPr>
            <a:r>
              <a:rPr lang="ko-KR" altLang="en-US" sz="1400" dirty="0"/>
              <a:t>패러글라이딩 </a:t>
            </a:r>
            <a:r>
              <a:rPr lang="ko-KR" altLang="en-US" sz="1400" dirty="0" smtClean="0"/>
              <a:t>월드컵대회유치일환으로 </a:t>
            </a:r>
            <a:r>
              <a:rPr lang="ko-KR" altLang="en-US" sz="1400" dirty="0"/>
              <a:t>포항은 기후적</a:t>
            </a:r>
            <a:r>
              <a:rPr lang="en-US" altLang="ko-KR" sz="1400" dirty="0" smtClean="0"/>
              <a:t>, </a:t>
            </a:r>
            <a:r>
              <a:rPr lang="ko-KR" altLang="en-US" sz="1400" dirty="0" smtClean="0"/>
              <a:t>지리적</a:t>
            </a:r>
            <a:r>
              <a:rPr lang="en-US" altLang="ko-KR" sz="1400" dirty="0" smtClean="0"/>
              <a:t>, </a:t>
            </a:r>
            <a:r>
              <a:rPr lang="ko-KR" altLang="en-US" sz="1400" dirty="0" smtClean="0"/>
              <a:t>환경적인 </a:t>
            </a:r>
            <a:r>
              <a:rPr lang="ko-KR" altLang="en-US" sz="1400" dirty="0"/>
              <a:t>우수성과 더불어 전국최고의 패러글라이딩 활공장시설도 </a:t>
            </a:r>
            <a:r>
              <a:rPr lang="ko-KR" altLang="en-US" sz="1400" dirty="0" smtClean="0"/>
              <a:t>새로이 </a:t>
            </a:r>
            <a:r>
              <a:rPr lang="ko-KR" altLang="en-US" sz="1400" dirty="0"/>
              <a:t>갖추고 한층 더 도약하고 </a:t>
            </a:r>
            <a:r>
              <a:rPr lang="ko-KR" altLang="en-US" sz="1400" dirty="0" smtClean="0"/>
              <a:t>있음</a:t>
            </a:r>
            <a:endParaRPr lang="en-US" altLang="ko-KR" sz="1400" dirty="0" smtClean="0"/>
          </a:p>
          <a:p>
            <a:pPr fontAlgn="base">
              <a:lnSpc>
                <a:spcPct val="150000"/>
              </a:lnSpc>
            </a:pPr>
            <a:r>
              <a:rPr lang="en-US" altLang="ko-KR" sz="1400" dirty="0" smtClean="0"/>
              <a:t>(</a:t>
            </a:r>
            <a:r>
              <a:rPr lang="ko-KR" altLang="en-US" sz="1400" dirty="0"/>
              <a:t>진입로 개설 </a:t>
            </a:r>
            <a:r>
              <a:rPr lang="en-US" altLang="ko-KR" sz="1400" dirty="0"/>
              <a:t>L= 1.1Km, </a:t>
            </a:r>
            <a:r>
              <a:rPr lang="ko-KR" altLang="en-US" sz="1400" dirty="0" err="1"/>
              <a:t>활공장</a:t>
            </a:r>
            <a:r>
              <a:rPr lang="ko-KR" altLang="en-US" sz="1400" dirty="0"/>
              <a:t> </a:t>
            </a:r>
            <a:r>
              <a:rPr lang="ko-KR" altLang="en-US" sz="1400" dirty="0" smtClean="0"/>
              <a:t>조성 </a:t>
            </a:r>
            <a:r>
              <a:rPr lang="en-US" altLang="ko-KR" sz="1400" dirty="0"/>
              <a:t>A= 900</a:t>
            </a:r>
            <a:r>
              <a:rPr lang="ko-KR" altLang="en-US" sz="1400" dirty="0"/>
              <a:t>㎡</a:t>
            </a:r>
            <a:r>
              <a:rPr lang="en-US" altLang="ko-KR" sz="1400" dirty="0"/>
              <a:t>)</a:t>
            </a:r>
            <a:endParaRPr lang="ko-KR" altLang="en-US" sz="1400" dirty="0"/>
          </a:p>
        </p:txBody>
      </p:sp>
      <p:sp>
        <p:nvSpPr>
          <p:cNvPr id="3" name="Rectangle 2"/>
          <p:cNvSpPr>
            <a:spLocks noChangeArrowheads="1"/>
          </p:cNvSpPr>
          <p:nvPr/>
        </p:nvSpPr>
        <p:spPr bwMode="auto">
          <a:xfrm>
            <a:off x="0" y="0"/>
            <a:ext cx="99060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ko-KR" altLang="en-US"/>
          </a:p>
        </p:txBody>
      </p:sp>
      <p:pic>
        <p:nvPicPr>
          <p:cNvPr id="1025" name="_x195258728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856502" y="4174597"/>
            <a:ext cx="2470150" cy="1640914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  <a:extLst/>
        </p:spPr>
      </p:pic>
      <p:pic>
        <p:nvPicPr>
          <p:cNvPr id="4" name="그림 3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512713" y="4174597"/>
            <a:ext cx="2917180" cy="1640914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</p:spPr>
      </p:pic>
      <p:pic>
        <p:nvPicPr>
          <p:cNvPr id="11" name="그림 10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-8650"/>
            <a:ext cx="9906000" cy="1810555"/>
          </a:xfrm>
          <a:prstGeom prst="rect">
            <a:avLst/>
          </a:prstGeom>
        </p:spPr>
      </p:pic>
      <p:pic>
        <p:nvPicPr>
          <p:cNvPr id="12" name="그림 11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259359" y="-26185"/>
            <a:ext cx="3254462" cy="2367748"/>
          </a:xfrm>
          <a:prstGeom prst="rect">
            <a:avLst/>
          </a:prstGeom>
        </p:spPr>
      </p:pic>
      <p:pic>
        <p:nvPicPr>
          <p:cNvPr id="13" name="그림 12"/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931327" y="484455"/>
            <a:ext cx="1673058" cy="673234"/>
          </a:xfrm>
          <a:prstGeom prst="rect">
            <a:avLst/>
          </a:prstGeom>
        </p:spPr>
      </p:pic>
      <p:pic>
        <p:nvPicPr>
          <p:cNvPr id="14" name="그림 13"/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48430" y="816144"/>
            <a:ext cx="915697" cy="854988"/>
          </a:xfrm>
          <a:prstGeom prst="rect">
            <a:avLst/>
          </a:prstGeom>
        </p:spPr>
      </p:pic>
      <p:sp>
        <p:nvSpPr>
          <p:cNvPr id="15" name="TextBox 14"/>
          <p:cNvSpPr txBox="1"/>
          <p:nvPr/>
        </p:nvSpPr>
        <p:spPr>
          <a:xfrm>
            <a:off x="521694" y="2156897"/>
            <a:ext cx="1582484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ko-KR" dirty="0" smtClean="0">
                <a:latin typeface="Adobe 고딕 Std B" pitchFamily="34" charset="-127"/>
                <a:ea typeface="Adobe 고딕 Std B" pitchFamily="34" charset="-127"/>
              </a:rPr>
              <a:t>1. </a:t>
            </a:r>
            <a:r>
              <a:rPr lang="ko-KR" altLang="en-US" dirty="0" smtClean="0">
                <a:latin typeface="Adobe 고딕 Std B" pitchFamily="34" charset="-127"/>
                <a:ea typeface="Adobe 고딕 Std B" pitchFamily="34" charset="-127"/>
              </a:rPr>
              <a:t>경기장시설</a:t>
            </a:r>
            <a:endParaRPr lang="ko-KR" altLang="en-US" dirty="0">
              <a:latin typeface="Adobe 고딕 Std B" pitchFamily="34" charset="-127"/>
              <a:ea typeface="Adobe 고딕 Std B" pitchFamily="34" charset="-127"/>
            </a:endParaRPr>
          </a:p>
        </p:txBody>
      </p:sp>
      <p:pic>
        <p:nvPicPr>
          <p:cNvPr id="16" name="그림 15"/>
          <p:cNvPicPr>
            <a:picLocks noChangeAspect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95278" y="4174597"/>
            <a:ext cx="2917180" cy="1640914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</p:spPr>
      </p:pic>
    </p:spTree>
    <p:extLst>
      <p:ext uri="{BB962C8B-B14F-4D97-AF65-F5344CB8AC3E}">
        <p14:creationId xmlns:p14="http://schemas.microsoft.com/office/powerpoint/2010/main" val="561354422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" name="그림 9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-8650"/>
            <a:ext cx="9906000" cy="1810555"/>
          </a:xfrm>
          <a:prstGeom prst="rect">
            <a:avLst/>
          </a:prstGeom>
        </p:spPr>
      </p:pic>
      <p:pic>
        <p:nvPicPr>
          <p:cNvPr id="11" name="그림 10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259359" y="-26185"/>
            <a:ext cx="3254462" cy="2367748"/>
          </a:xfrm>
          <a:prstGeom prst="rect">
            <a:avLst/>
          </a:prstGeom>
        </p:spPr>
      </p:pic>
      <p:pic>
        <p:nvPicPr>
          <p:cNvPr id="12" name="그림 11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934276" y="421859"/>
            <a:ext cx="1673058" cy="673234"/>
          </a:xfrm>
          <a:prstGeom prst="rect">
            <a:avLst/>
          </a:prstGeom>
        </p:spPr>
      </p:pic>
      <p:sp>
        <p:nvSpPr>
          <p:cNvPr id="2" name="슬라이드 번호 개체 틀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8AB6585-171A-423D-B2B8-9972AF1198C5}" type="slidenum">
              <a:rPr lang="ko-KR" altLang="en-US" smtClean="0"/>
              <a:pPr/>
              <a:t>19</a:t>
            </a:fld>
            <a:endParaRPr lang="ko-KR" altLang="en-US" dirty="0"/>
          </a:p>
        </p:txBody>
      </p:sp>
      <p:graphicFrame>
        <p:nvGraphicFramePr>
          <p:cNvPr id="6" name="표 5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703481702"/>
              </p:ext>
            </p:extLst>
          </p:nvPr>
        </p:nvGraphicFramePr>
        <p:xfrm>
          <a:off x="968189" y="2332126"/>
          <a:ext cx="8184775" cy="3629404"/>
        </p:xfrm>
        <a:graphic>
          <a:graphicData uri="http://schemas.openxmlformats.org/drawingml/2006/table">
            <a:tbl>
              <a:tblPr/>
              <a:tblGrid>
                <a:gridCol w="458097"/>
                <a:gridCol w="1166986"/>
                <a:gridCol w="1255936"/>
                <a:gridCol w="816781"/>
                <a:gridCol w="816781"/>
                <a:gridCol w="3670194"/>
              </a:tblGrid>
              <a:tr h="1050727"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1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400" kern="0" spc="0" dirty="0">
                          <a:solidFill>
                            <a:srgbClr val="000000"/>
                          </a:solidFill>
                          <a:effectLst/>
                          <a:latin typeface="08서울남산체 B" pitchFamily="18" charset="-127"/>
                          <a:ea typeface="08서울남산체 B" pitchFamily="18" charset="-127"/>
                        </a:rPr>
                        <a:t>NO.</a:t>
                      </a:r>
                    </a:p>
                  </a:txBody>
                  <a:tcPr marT="17907" marB="17907" anchor="ctr">
                    <a:lnL w="7112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112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112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1D6E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1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400" kern="0" spc="0" dirty="0">
                          <a:solidFill>
                            <a:srgbClr val="000000"/>
                          </a:solidFill>
                          <a:effectLst/>
                          <a:latin typeface="08서울남산체 B" pitchFamily="18" charset="-127"/>
                          <a:ea typeface="08서울남산체 B" pitchFamily="18" charset="-127"/>
                        </a:rPr>
                        <a:t>숙박시설</a:t>
                      </a:r>
                    </a:p>
                    <a:p>
                      <a:pPr marL="0" marR="0" indent="0" algn="ctr" fontAlgn="base" latinLnBrk="0">
                        <a:lnSpc>
                          <a:spcPct val="11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400" kern="0" spc="0" dirty="0">
                          <a:solidFill>
                            <a:srgbClr val="000000"/>
                          </a:solidFill>
                          <a:effectLst/>
                          <a:latin typeface="08서울남산체 B" pitchFamily="18" charset="-127"/>
                          <a:ea typeface="08서울남산체 B" pitchFamily="18" charset="-127"/>
                        </a:rPr>
                        <a:t>명</a:t>
                      </a:r>
                    </a:p>
                  </a:txBody>
                  <a:tcPr marT="17907" marB="17907" anchor="ctr">
                    <a:lnL w="7112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112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112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1D6E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1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400" kern="0" spc="0">
                          <a:solidFill>
                            <a:srgbClr val="000000"/>
                          </a:solidFill>
                          <a:effectLst/>
                          <a:latin typeface="08서울남산체 B" pitchFamily="18" charset="-127"/>
                          <a:ea typeface="08서울남산체 B" pitchFamily="18" charset="-127"/>
                        </a:rPr>
                        <a:t>대회장과의 거리</a:t>
                      </a:r>
                    </a:p>
                  </a:txBody>
                  <a:tcPr marT="17907" marB="17907" anchor="ctr">
                    <a:lnL w="7112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112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112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1D6E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1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400" kern="0" spc="0">
                          <a:solidFill>
                            <a:srgbClr val="000000"/>
                          </a:solidFill>
                          <a:effectLst/>
                          <a:latin typeface="08서울남산체 B" pitchFamily="18" charset="-127"/>
                          <a:ea typeface="08서울남산체 B" pitchFamily="18" charset="-127"/>
                        </a:rPr>
                        <a:t>수용</a:t>
                      </a:r>
                    </a:p>
                    <a:p>
                      <a:pPr marL="0" marR="0" indent="0" algn="ctr" fontAlgn="base" latinLnBrk="0">
                        <a:lnSpc>
                          <a:spcPct val="11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400" kern="0" spc="0">
                          <a:solidFill>
                            <a:srgbClr val="000000"/>
                          </a:solidFill>
                          <a:effectLst/>
                          <a:latin typeface="08서울남산체 B" pitchFamily="18" charset="-127"/>
                          <a:ea typeface="08서울남산체 B" pitchFamily="18" charset="-127"/>
                        </a:rPr>
                        <a:t>인원</a:t>
                      </a:r>
                    </a:p>
                  </a:txBody>
                  <a:tcPr marT="17907" marB="17907" anchor="ctr">
                    <a:lnL w="7112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112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112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1D6E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1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400" kern="0" spc="0">
                          <a:solidFill>
                            <a:srgbClr val="000000"/>
                          </a:solidFill>
                          <a:effectLst/>
                          <a:latin typeface="08서울남산체 B" pitchFamily="18" charset="-127"/>
                          <a:ea typeface="08서울남산체 B" pitchFamily="18" charset="-127"/>
                        </a:rPr>
                        <a:t>섭외</a:t>
                      </a:r>
                    </a:p>
                    <a:p>
                      <a:pPr marL="0" marR="0" indent="0" algn="ctr" fontAlgn="base" latinLnBrk="0">
                        <a:lnSpc>
                          <a:spcPct val="11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400" kern="0" spc="0">
                          <a:solidFill>
                            <a:srgbClr val="000000"/>
                          </a:solidFill>
                          <a:effectLst/>
                          <a:latin typeface="08서울남산체 B" pitchFamily="18" charset="-127"/>
                          <a:ea typeface="08서울남산체 B" pitchFamily="18" charset="-127"/>
                        </a:rPr>
                        <a:t>현황</a:t>
                      </a:r>
                    </a:p>
                  </a:txBody>
                  <a:tcPr marT="17907" marB="17907" anchor="ctr">
                    <a:lnL w="7112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112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112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1D6E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1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400" kern="0" spc="0">
                          <a:solidFill>
                            <a:srgbClr val="000000"/>
                          </a:solidFill>
                          <a:effectLst/>
                          <a:latin typeface="08서울남산체 B" pitchFamily="18" charset="-127"/>
                          <a:ea typeface="08서울남산체 B" pitchFamily="18" charset="-127"/>
                        </a:rPr>
                        <a:t>사진</a:t>
                      </a:r>
                    </a:p>
                  </a:txBody>
                  <a:tcPr marT="17907" marB="17907" anchor="ctr">
                    <a:lnL w="7112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112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1D6ED"/>
                    </a:solidFill>
                  </a:tcPr>
                </a:tc>
              </a:tr>
              <a:tr h="2578677"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1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400" kern="0" spc="-100">
                          <a:solidFill>
                            <a:srgbClr val="000000"/>
                          </a:solidFill>
                          <a:effectLst/>
                          <a:latin typeface="08서울남산체 B" pitchFamily="18" charset="-127"/>
                          <a:ea typeface="08서울남산체 B" pitchFamily="18" charset="-127"/>
                        </a:rPr>
                        <a:t>1</a:t>
                      </a:r>
                      <a:endParaRPr lang="en-US" sz="1400" kern="0" spc="0">
                        <a:solidFill>
                          <a:srgbClr val="000000"/>
                        </a:solidFill>
                        <a:effectLst/>
                        <a:latin typeface="08서울남산체 B" pitchFamily="18" charset="-127"/>
                        <a:ea typeface="08서울남산체 B" pitchFamily="18" charset="-127"/>
                      </a:endParaRPr>
                    </a:p>
                  </a:txBody>
                  <a:tcPr marT="17907" marB="17907" anchor="ctr">
                    <a:lnL w="7112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112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1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400" kern="0" spc="-100" dirty="0" err="1">
                          <a:solidFill>
                            <a:srgbClr val="000000"/>
                          </a:solidFill>
                          <a:effectLst/>
                          <a:latin typeface="08서울남산체 B" pitchFamily="18" charset="-127"/>
                          <a:ea typeface="08서울남산체 B" pitchFamily="18" charset="-127"/>
                        </a:rPr>
                        <a:t>칠포파인</a:t>
                      </a:r>
                      <a:endParaRPr lang="ko-KR" altLang="en-US" sz="1400" kern="0" spc="0" dirty="0">
                        <a:solidFill>
                          <a:srgbClr val="000000"/>
                        </a:solidFill>
                        <a:effectLst/>
                        <a:latin typeface="08서울남산체 B" pitchFamily="18" charset="-127"/>
                        <a:ea typeface="08서울남산체 B" pitchFamily="18" charset="-127"/>
                      </a:endParaRPr>
                    </a:p>
                    <a:p>
                      <a:pPr marL="0" marR="0" indent="0" algn="ctr" fontAlgn="base" latinLnBrk="0">
                        <a:lnSpc>
                          <a:spcPct val="11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400" kern="0" spc="-100" dirty="0" smtClean="0">
                          <a:solidFill>
                            <a:srgbClr val="000000"/>
                          </a:solidFill>
                          <a:effectLst/>
                          <a:latin typeface="08서울남산체 B" pitchFamily="18" charset="-127"/>
                          <a:ea typeface="08서울남산체 B" pitchFamily="18" charset="-127"/>
                        </a:rPr>
                        <a:t>비치호텔</a:t>
                      </a:r>
                      <a:endParaRPr lang="ko-KR" altLang="en-US" sz="1400" kern="0" spc="0" dirty="0">
                        <a:solidFill>
                          <a:srgbClr val="000000"/>
                        </a:solidFill>
                        <a:effectLst/>
                        <a:latin typeface="08서울남산체 B" pitchFamily="18" charset="-127"/>
                        <a:ea typeface="08서울남산체 B" pitchFamily="18" charset="-127"/>
                      </a:endParaRPr>
                    </a:p>
                    <a:p>
                      <a:pPr marL="0" marR="0" indent="0" algn="ctr" fontAlgn="base" latinLnBrk="0">
                        <a:lnSpc>
                          <a:spcPct val="11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altLang="ko-KR" sz="1400" kern="0" spc="-100" dirty="0">
                          <a:solidFill>
                            <a:srgbClr val="000000"/>
                          </a:solidFill>
                          <a:effectLst/>
                          <a:latin typeface="08서울남산체 B" pitchFamily="18" charset="-127"/>
                          <a:ea typeface="08서울남산체 B" pitchFamily="18" charset="-127"/>
                        </a:rPr>
                        <a:t>(</a:t>
                      </a:r>
                      <a:r>
                        <a:rPr lang="ko-KR" altLang="en-US" sz="1400" kern="0" spc="-100" dirty="0" err="1">
                          <a:solidFill>
                            <a:srgbClr val="000000"/>
                          </a:solidFill>
                          <a:effectLst/>
                          <a:latin typeface="08서울남산체 B" pitchFamily="18" charset="-127"/>
                          <a:ea typeface="08서울남산체 B" pitchFamily="18" charset="-127"/>
                        </a:rPr>
                        <a:t>흥해읍</a:t>
                      </a:r>
                      <a:r>
                        <a:rPr lang="ko-KR" altLang="en-US" sz="1400" kern="0" spc="-100" dirty="0">
                          <a:solidFill>
                            <a:srgbClr val="000000"/>
                          </a:solidFill>
                          <a:effectLst/>
                          <a:latin typeface="08서울남산체 B" pitchFamily="18" charset="-127"/>
                          <a:ea typeface="08서울남산체 B" pitchFamily="18" charset="-127"/>
                        </a:rPr>
                        <a:t> </a:t>
                      </a:r>
                      <a:r>
                        <a:rPr lang="ko-KR" altLang="en-US" sz="1400" kern="0" spc="-100" dirty="0" err="1">
                          <a:solidFill>
                            <a:srgbClr val="000000"/>
                          </a:solidFill>
                          <a:effectLst/>
                          <a:latin typeface="08서울남산체 B" pitchFamily="18" charset="-127"/>
                          <a:ea typeface="08서울남산체 B" pitchFamily="18" charset="-127"/>
                        </a:rPr>
                        <a:t>해안로</a:t>
                      </a:r>
                      <a:r>
                        <a:rPr lang="ko-KR" altLang="en-US" sz="1400" kern="0" spc="-100" dirty="0">
                          <a:solidFill>
                            <a:srgbClr val="000000"/>
                          </a:solidFill>
                          <a:effectLst/>
                          <a:latin typeface="08서울남산체 B" pitchFamily="18" charset="-127"/>
                          <a:ea typeface="08서울남산체 B" pitchFamily="18" charset="-127"/>
                        </a:rPr>
                        <a:t> </a:t>
                      </a:r>
                      <a:r>
                        <a:rPr lang="en-US" altLang="ko-KR" sz="1400" kern="0" spc="-100" dirty="0">
                          <a:solidFill>
                            <a:srgbClr val="000000"/>
                          </a:solidFill>
                          <a:effectLst/>
                          <a:latin typeface="08서울남산체 B" pitchFamily="18" charset="-127"/>
                          <a:ea typeface="08서울남산체 B" pitchFamily="18" charset="-127"/>
                        </a:rPr>
                        <a:t>1374)</a:t>
                      </a:r>
                      <a:endParaRPr lang="ko-KR" altLang="en-US" sz="1400" kern="0" spc="0" dirty="0">
                        <a:solidFill>
                          <a:srgbClr val="000000"/>
                        </a:solidFill>
                        <a:effectLst/>
                        <a:latin typeface="08서울남산체 B" pitchFamily="18" charset="-127"/>
                        <a:ea typeface="08서울남산체 B" pitchFamily="18" charset="-127"/>
                      </a:endParaRPr>
                    </a:p>
                  </a:txBody>
                  <a:tcPr marT="17907" marB="17907" anchor="ctr">
                    <a:lnL w="7112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112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1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400" kern="0" spc="-100" dirty="0" smtClean="0">
                          <a:solidFill>
                            <a:srgbClr val="000000"/>
                          </a:solidFill>
                          <a:effectLst/>
                          <a:latin typeface="08서울남산체 B" pitchFamily="18" charset="-127"/>
                          <a:ea typeface="08서울남산체 B" pitchFamily="18" charset="-127"/>
                        </a:rPr>
                        <a:t>50m </a:t>
                      </a:r>
                      <a:r>
                        <a:rPr lang="ko-KR" altLang="en-US" sz="1400" kern="0" spc="-100" dirty="0">
                          <a:solidFill>
                            <a:srgbClr val="000000"/>
                          </a:solidFill>
                          <a:effectLst/>
                          <a:latin typeface="08서울남산체 B" pitchFamily="18" charset="-127"/>
                          <a:ea typeface="08서울남산체 B" pitchFamily="18" charset="-127"/>
                        </a:rPr>
                        <a:t>이내</a:t>
                      </a:r>
                      <a:endParaRPr lang="ko-KR" altLang="en-US" sz="1400" kern="0" spc="0" dirty="0">
                        <a:solidFill>
                          <a:srgbClr val="000000"/>
                        </a:solidFill>
                        <a:effectLst/>
                        <a:latin typeface="08서울남산체 B" pitchFamily="18" charset="-127"/>
                        <a:ea typeface="08서울남산체 B" pitchFamily="18" charset="-127"/>
                      </a:endParaRPr>
                    </a:p>
                  </a:txBody>
                  <a:tcPr marT="17907" marB="17907" anchor="ctr">
                    <a:lnL w="7112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112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1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altLang="ko-KR" sz="1400" kern="0" spc="-100" dirty="0">
                          <a:solidFill>
                            <a:srgbClr val="000000"/>
                          </a:solidFill>
                          <a:effectLst/>
                          <a:latin typeface="08서울남산체 B" pitchFamily="18" charset="-127"/>
                          <a:ea typeface="08서울남산체 B" pitchFamily="18" charset="-127"/>
                        </a:rPr>
                        <a:t>400</a:t>
                      </a:r>
                      <a:r>
                        <a:rPr lang="ko-KR" altLang="en-US" sz="1400" kern="0" spc="-100" dirty="0">
                          <a:solidFill>
                            <a:srgbClr val="000000"/>
                          </a:solidFill>
                          <a:effectLst/>
                          <a:latin typeface="08서울남산체 B" pitchFamily="18" charset="-127"/>
                          <a:ea typeface="08서울남산체 B" pitchFamily="18" charset="-127"/>
                        </a:rPr>
                        <a:t>명</a:t>
                      </a:r>
                      <a:endParaRPr lang="ko-KR" altLang="en-US" sz="1400" kern="0" spc="0" dirty="0">
                        <a:solidFill>
                          <a:srgbClr val="000000"/>
                        </a:solidFill>
                        <a:effectLst/>
                        <a:latin typeface="08서울남산체 B" pitchFamily="18" charset="-127"/>
                        <a:ea typeface="08서울남산체 B" pitchFamily="18" charset="-127"/>
                      </a:endParaRPr>
                    </a:p>
                  </a:txBody>
                  <a:tcPr marT="17907" marB="17907" anchor="ctr">
                    <a:lnL w="7112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112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1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ko-KR" altLang="en-US" sz="1400" kern="0" spc="0" dirty="0">
                        <a:solidFill>
                          <a:srgbClr val="000000"/>
                        </a:solidFill>
                        <a:effectLst/>
                        <a:latin typeface="08서울남산체 B" pitchFamily="18" charset="-127"/>
                        <a:ea typeface="08서울남산체 B" pitchFamily="18" charset="-127"/>
                      </a:endParaRPr>
                    </a:p>
                  </a:txBody>
                  <a:tcPr marT="17907" marB="17907" anchor="ctr">
                    <a:lnL w="7112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112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1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ko-KR" altLang="en-US" sz="1400" kern="0" spc="0" dirty="0">
                        <a:solidFill>
                          <a:srgbClr val="000000"/>
                        </a:solidFill>
                        <a:effectLst/>
                        <a:latin typeface="08서울남산체 B" pitchFamily="18" charset="-127"/>
                        <a:ea typeface="08서울남산체 B" pitchFamily="18" charset="-127"/>
                      </a:endParaRPr>
                    </a:p>
                  </a:txBody>
                  <a:tcPr marT="17907" marB="17907" anchor="ctr">
                    <a:lnL w="7112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</a:tbl>
          </a:graphicData>
        </a:graphic>
      </p:graphicFrame>
      <p:sp>
        <p:nvSpPr>
          <p:cNvPr id="7" name="Rectangle 2"/>
          <p:cNvSpPr>
            <a:spLocks noChangeArrowheads="1"/>
          </p:cNvSpPr>
          <p:nvPr/>
        </p:nvSpPr>
        <p:spPr bwMode="auto">
          <a:xfrm>
            <a:off x="2071688" y="2592388"/>
            <a:ext cx="99060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1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1" lang="ko-KR" altLang="ko-KR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굴림" pitchFamily="50" charset="-127"/>
              <a:ea typeface="굴림" pitchFamily="50" charset="-127"/>
              <a:cs typeface="굴림" pitchFamily="50" charset="-127"/>
            </a:endParaRPr>
          </a:p>
        </p:txBody>
      </p:sp>
      <p:pic>
        <p:nvPicPr>
          <p:cNvPr id="14337" name="_x217049216" descr="EMB000023944a57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599522" y="3489650"/>
            <a:ext cx="3418971" cy="235533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9" name="TextBox 8"/>
          <p:cNvSpPr txBox="1"/>
          <p:nvPr/>
        </p:nvSpPr>
        <p:spPr>
          <a:xfrm>
            <a:off x="630862" y="1932834"/>
            <a:ext cx="1351652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ko-KR" dirty="0" smtClean="0">
                <a:latin typeface="Adobe 고딕 Std B" pitchFamily="34" charset="-127"/>
                <a:ea typeface="Adobe 고딕 Std B" pitchFamily="34" charset="-127"/>
              </a:rPr>
              <a:t>2. </a:t>
            </a:r>
            <a:r>
              <a:rPr lang="ko-KR" altLang="en-US" dirty="0" smtClean="0">
                <a:latin typeface="Adobe 고딕 Std B" pitchFamily="34" charset="-127"/>
                <a:ea typeface="Adobe 고딕 Std B" pitchFamily="34" charset="-127"/>
              </a:rPr>
              <a:t>부대시설</a:t>
            </a:r>
            <a:endParaRPr lang="ko-KR" altLang="en-US" dirty="0">
              <a:latin typeface="Adobe 고딕 Std B" pitchFamily="34" charset="-127"/>
              <a:ea typeface="Adobe 고딕 Std B" pitchFamily="34" charset="-127"/>
            </a:endParaRPr>
          </a:p>
        </p:txBody>
      </p:sp>
      <p:pic>
        <p:nvPicPr>
          <p:cNvPr id="13" name="그림 12"/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48430" y="816144"/>
            <a:ext cx="915697" cy="85498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646187061"/>
      </p:ext>
    </p:extLst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" name="그림 10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-8650"/>
            <a:ext cx="9906000" cy="1810555"/>
          </a:xfrm>
          <a:prstGeom prst="rect">
            <a:avLst/>
          </a:prstGeom>
        </p:spPr>
      </p:pic>
      <p:pic>
        <p:nvPicPr>
          <p:cNvPr id="12" name="그림 11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259359" y="-26185"/>
            <a:ext cx="3254462" cy="2367748"/>
          </a:xfrm>
          <a:prstGeom prst="rect">
            <a:avLst/>
          </a:prstGeom>
        </p:spPr>
      </p:pic>
      <p:pic>
        <p:nvPicPr>
          <p:cNvPr id="13" name="그림 12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934276" y="421859"/>
            <a:ext cx="1673058" cy="673234"/>
          </a:xfrm>
          <a:prstGeom prst="rect">
            <a:avLst/>
          </a:prstGeom>
        </p:spPr>
      </p:pic>
      <p:sp>
        <p:nvSpPr>
          <p:cNvPr id="2" name="슬라이드 번호 개체 틀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8AB6585-171A-423D-B2B8-9972AF1198C5}" type="slidenum">
              <a:rPr lang="ko-KR" altLang="en-US" smtClean="0"/>
              <a:pPr/>
              <a:t>20</a:t>
            </a:fld>
            <a:endParaRPr lang="ko-KR" altLang="en-US" dirty="0"/>
          </a:p>
        </p:txBody>
      </p:sp>
      <p:graphicFrame>
        <p:nvGraphicFramePr>
          <p:cNvPr id="6" name="표 5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802072131"/>
              </p:ext>
            </p:extLst>
          </p:nvPr>
        </p:nvGraphicFramePr>
        <p:xfrm>
          <a:off x="1030944" y="2043021"/>
          <a:ext cx="7806109" cy="4177919"/>
        </p:xfrm>
        <a:graphic>
          <a:graphicData uri="http://schemas.openxmlformats.org/drawingml/2006/table">
            <a:tbl>
              <a:tblPr/>
              <a:tblGrid>
                <a:gridCol w="436904"/>
                <a:gridCol w="1112995"/>
                <a:gridCol w="2268838"/>
                <a:gridCol w="3987372"/>
              </a:tblGrid>
              <a:tr h="340614"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1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400" kern="0" spc="0" dirty="0">
                          <a:solidFill>
                            <a:srgbClr val="000000"/>
                          </a:solidFill>
                          <a:effectLst/>
                          <a:latin typeface="08서울남산체 B" pitchFamily="18" charset="-127"/>
                          <a:ea typeface="08서울남산체 B" pitchFamily="18" charset="-127"/>
                        </a:rPr>
                        <a:t>NO.</a:t>
                      </a:r>
                    </a:p>
                  </a:txBody>
                  <a:tcPr marT="17907" marB="17907" anchor="ctr">
                    <a:lnL w="7112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112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112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86AFDC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1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400" kern="0" spc="0" dirty="0" err="1">
                          <a:solidFill>
                            <a:srgbClr val="000000"/>
                          </a:solidFill>
                          <a:effectLst/>
                          <a:latin typeface="08서울남산체 B" pitchFamily="18" charset="-127"/>
                          <a:ea typeface="08서울남산체 B" pitchFamily="18" charset="-127"/>
                        </a:rPr>
                        <a:t>시설명</a:t>
                      </a:r>
                      <a:endParaRPr lang="ko-KR" altLang="en-US" sz="1400" kern="0" spc="0" dirty="0">
                        <a:solidFill>
                          <a:srgbClr val="000000"/>
                        </a:solidFill>
                        <a:effectLst/>
                        <a:latin typeface="08서울남산체 B" pitchFamily="18" charset="-127"/>
                        <a:ea typeface="08서울남산체 B" pitchFamily="18" charset="-127"/>
                      </a:endParaRPr>
                    </a:p>
                  </a:txBody>
                  <a:tcPr marT="17907" marB="17907" anchor="ctr">
                    <a:lnL w="7112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112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112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86AFDC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1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400" kern="0" spc="0">
                          <a:solidFill>
                            <a:srgbClr val="000000"/>
                          </a:solidFill>
                          <a:effectLst/>
                          <a:latin typeface="08서울남산체 B" pitchFamily="18" charset="-127"/>
                          <a:ea typeface="08서울남산체 B" pitchFamily="18" charset="-127"/>
                        </a:rPr>
                        <a:t>비고</a:t>
                      </a:r>
                      <a:r>
                        <a:rPr lang="en-US" altLang="ko-KR" sz="1400" kern="0" spc="0">
                          <a:solidFill>
                            <a:srgbClr val="000000"/>
                          </a:solidFill>
                          <a:effectLst/>
                          <a:latin typeface="08서울남산체 B" pitchFamily="18" charset="-127"/>
                          <a:ea typeface="08서울남산체 B" pitchFamily="18" charset="-127"/>
                        </a:rPr>
                        <a:t>(</a:t>
                      </a:r>
                      <a:r>
                        <a:rPr lang="ko-KR" altLang="en-US" sz="1400" kern="0" spc="0">
                          <a:solidFill>
                            <a:srgbClr val="000000"/>
                          </a:solidFill>
                          <a:effectLst/>
                          <a:latin typeface="08서울남산체 B" pitchFamily="18" charset="-127"/>
                          <a:ea typeface="08서울남산체 B" pitchFamily="18" charset="-127"/>
                        </a:rPr>
                        <a:t>상세설명</a:t>
                      </a:r>
                      <a:r>
                        <a:rPr lang="en-US" altLang="ko-KR" sz="1400" kern="0" spc="0">
                          <a:solidFill>
                            <a:srgbClr val="000000"/>
                          </a:solidFill>
                          <a:effectLst/>
                          <a:latin typeface="08서울남산체 B" pitchFamily="18" charset="-127"/>
                          <a:ea typeface="08서울남산체 B" pitchFamily="18" charset="-127"/>
                        </a:rPr>
                        <a:t>/</a:t>
                      </a:r>
                      <a:r>
                        <a:rPr lang="ko-KR" altLang="en-US" sz="1400" kern="0" spc="0">
                          <a:solidFill>
                            <a:srgbClr val="000000"/>
                          </a:solidFill>
                          <a:effectLst/>
                          <a:latin typeface="08서울남산체 B" pitchFamily="18" charset="-127"/>
                          <a:ea typeface="08서울남산체 B" pitchFamily="18" charset="-127"/>
                        </a:rPr>
                        <a:t>수용인원</a:t>
                      </a:r>
                      <a:r>
                        <a:rPr lang="en-US" altLang="ko-KR" sz="1400" kern="0" spc="0">
                          <a:solidFill>
                            <a:srgbClr val="000000"/>
                          </a:solidFill>
                          <a:effectLst/>
                          <a:latin typeface="08서울남산체 B" pitchFamily="18" charset="-127"/>
                          <a:ea typeface="08서울남산체 B" pitchFamily="18" charset="-127"/>
                        </a:rPr>
                        <a:t>)</a:t>
                      </a:r>
                      <a:endParaRPr lang="ko-KR" altLang="en-US" sz="1400" kern="0" spc="0">
                        <a:solidFill>
                          <a:srgbClr val="000000"/>
                        </a:solidFill>
                        <a:effectLst/>
                        <a:latin typeface="08서울남산체 B" pitchFamily="18" charset="-127"/>
                        <a:ea typeface="08서울남산체 B" pitchFamily="18" charset="-127"/>
                      </a:endParaRPr>
                    </a:p>
                  </a:txBody>
                  <a:tcPr marT="17907" marB="17907" anchor="ctr">
                    <a:lnL w="7112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112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112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86AFDC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1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400" kern="0" spc="-180">
                          <a:solidFill>
                            <a:srgbClr val="000000"/>
                          </a:solidFill>
                          <a:effectLst/>
                          <a:latin typeface="08서울남산체 B" pitchFamily="18" charset="-127"/>
                          <a:ea typeface="08서울남산체 B" pitchFamily="18" charset="-127"/>
                        </a:rPr>
                        <a:t>사진</a:t>
                      </a:r>
                      <a:endParaRPr lang="ko-KR" altLang="en-US" sz="1400" kern="0" spc="0">
                        <a:solidFill>
                          <a:srgbClr val="000000"/>
                        </a:solidFill>
                        <a:effectLst/>
                        <a:latin typeface="08서울남산체 B" pitchFamily="18" charset="-127"/>
                        <a:ea typeface="08서울남산체 B" pitchFamily="18" charset="-127"/>
                      </a:endParaRPr>
                    </a:p>
                  </a:txBody>
                  <a:tcPr marT="17907" marB="17907" anchor="ctr">
                    <a:lnL w="7112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112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86AFDC"/>
                    </a:solidFill>
                  </a:tcPr>
                </a:tc>
              </a:tr>
              <a:tr h="1765300"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1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400" kern="0" spc="0">
                          <a:solidFill>
                            <a:srgbClr val="000000"/>
                          </a:solidFill>
                          <a:effectLst/>
                          <a:latin typeface="08서울남산체 B" pitchFamily="18" charset="-127"/>
                          <a:ea typeface="08서울남산체 B" pitchFamily="18" charset="-127"/>
                        </a:rPr>
                        <a:t>1</a:t>
                      </a:r>
                    </a:p>
                  </a:txBody>
                  <a:tcPr marT="17907" marB="17907" anchor="ctr">
                    <a:lnL w="7112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112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1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400" kern="0" spc="0" dirty="0">
                          <a:solidFill>
                            <a:srgbClr val="000000"/>
                          </a:solidFill>
                          <a:effectLst/>
                          <a:latin typeface="08서울남산체 B" pitchFamily="18" charset="-127"/>
                          <a:ea typeface="08서울남산체 B" pitchFamily="18" charset="-127"/>
                        </a:rPr>
                        <a:t>주차장</a:t>
                      </a:r>
                    </a:p>
                  </a:txBody>
                  <a:tcPr marT="17907" marB="17907" anchor="ctr">
                    <a:lnL w="7112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112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1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400" kern="0" spc="0" dirty="0">
                          <a:solidFill>
                            <a:srgbClr val="000000"/>
                          </a:solidFill>
                          <a:effectLst/>
                          <a:latin typeface="08서울남산체 B" pitchFamily="18" charset="-127"/>
                          <a:ea typeface="08서울남산체 B" pitchFamily="18" charset="-127"/>
                        </a:rPr>
                        <a:t>승용차 </a:t>
                      </a:r>
                      <a:r>
                        <a:rPr lang="en-US" altLang="ko-KR" sz="1400" kern="0" spc="0" dirty="0">
                          <a:solidFill>
                            <a:srgbClr val="000000"/>
                          </a:solidFill>
                          <a:effectLst/>
                          <a:latin typeface="08서울남산체 B" pitchFamily="18" charset="-127"/>
                          <a:ea typeface="08서울남산체 B" pitchFamily="18" charset="-127"/>
                        </a:rPr>
                        <a:t>800</a:t>
                      </a:r>
                      <a:r>
                        <a:rPr lang="ko-KR" altLang="en-US" sz="1400" kern="0" spc="0" dirty="0">
                          <a:solidFill>
                            <a:srgbClr val="000000"/>
                          </a:solidFill>
                          <a:effectLst/>
                          <a:latin typeface="08서울남산체 B" pitchFamily="18" charset="-127"/>
                          <a:ea typeface="08서울남산체 B" pitchFamily="18" charset="-127"/>
                        </a:rPr>
                        <a:t>대</a:t>
                      </a:r>
                    </a:p>
                    <a:p>
                      <a:pPr marL="0" marR="0" indent="0" algn="ctr" fontAlgn="base" latinLnBrk="0">
                        <a:lnSpc>
                          <a:spcPct val="11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400" kern="0" spc="0" dirty="0">
                          <a:solidFill>
                            <a:srgbClr val="000000"/>
                          </a:solidFill>
                          <a:effectLst/>
                          <a:latin typeface="08서울남산체 B" pitchFamily="18" charset="-127"/>
                          <a:ea typeface="08서울남산체 B" pitchFamily="18" charset="-127"/>
                        </a:rPr>
                        <a:t>대형버스 </a:t>
                      </a:r>
                      <a:r>
                        <a:rPr lang="en-US" altLang="ko-KR" sz="1400" kern="0" spc="0" dirty="0">
                          <a:solidFill>
                            <a:srgbClr val="000000"/>
                          </a:solidFill>
                          <a:effectLst/>
                          <a:latin typeface="08서울남산체 B" pitchFamily="18" charset="-127"/>
                          <a:ea typeface="08서울남산체 B" pitchFamily="18" charset="-127"/>
                        </a:rPr>
                        <a:t>200</a:t>
                      </a:r>
                      <a:r>
                        <a:rPr lang="ko-KR" altLang="en-US" sz="1400" kern="0" spc="0" dirty="0">
                          <a:solidFill>
                            <a:srgbClr val="000000"/>
                          </a:solidFill>
                          <a:effectLst/>
                          <a:latin typeface="08서울남산체 B" pitchFamily="18" charset="-127"/>
                          <a:ea typeface="08서울남산체 B" pitchFamily="18" charset="-127"/>
                        </a:rPr>
                        <a:t>대 </a:t>
                      </a:r>
                    </a:p>
                    <a:p>
                      <a:pPr marL="0" marR="0" indent="0" algn="ctr" fontAlgn="base" latinLnBrk="0">
                        <a:lnSpc>
                          <a:spcPct val="11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400" kern="0" spc="0" dirty="0">
                          <a:solidFill>
                            <a:srgbClr val="000000"/>
                          </a:solidFill>
                          <a:effectLst/>
                          <a:latin typeface="08서울남산체 B" pitchFamily="18" charset="-127"/>
                          <a:ea typeface="08서울남산체 B" pitchFamily="18" charset="-127"/>
                        </a:rPr>
                        <a:t>주차 가능</a:t>
                      </a:r>
                    </a:p>
                  </a:txBody>
                  <a:tcPr marT="17907" marB="17907" anchor="ctr">
                    <a:lnL w="7112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112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1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ko-KR" altLang="en-US" sz="1400" kern="0" spc="0" dirty="0">
                        <a:solidFill>
                          <a:srgbClr val="000000"/>
                        </a:solidFill>
                        <a:effectLst/>
                        <a:latin typeface="08서울남산체 B" pitchFamily="18" charset="-127"/>
                        <a:ea typeface="08서울남산체 B" pitchFamily="18" charset="-127"/>
                      </a:endParaRPr>
                    </a:p>
                  </a:txBody>
                  <a:tcPr marT="17907" marB="17907" anchor="ctr">
                    <a:lnL w="7112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1907413"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1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400" kern="0" spc="0">
                          <a:solidFill>
                            <a:srgbClr val="000000"/>
                          </a:solidFill>
                          <a:effectLst/>
                          <a:latin typeface="08서울남산체 B" pitchFamily="18" charset="-127"/>
                          <a:ea typeface="08서울남산체 B" pitchFamily="18" charset="-127"/>
                        </a:rPr>
                        <a:t>2</a:t>
                      </a:r>
                    </a:p>
                  </a:txBody>
                  <a:tcPr marT="17907" marB="17907" anchor="ctr">
                    <a:lnL w="7112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112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1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400" kern="0" spc="0">
                          <a:solidFill>
                            <a:srgbClr val="000000"/>
                          </a:solidFill>
                          <a:effectLst/>
                          <a:latin typeface="08서울남산체 B" pitchFamily="18" charset="-127"/>
                          <a:ea typeface="08서울남산체 B" pitchFamily="18" charset="-127"/>
                        </a:rPr>
                        <a:t>샤워장 및 화장실</a:t>
                      </a:r>
                    </a:p>
                  </a:txBody>
                  <a:tcPr marT="17907" marB="17907" anchor="ctr">
                    <a:lnL w="7112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112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1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400" kern="0" spc="0" dirty="0">
                          <a:solidFill>
                            <a:srgbClr val="000000"/>
                          </a:solidFill>
                          <a:effectLst/>
                          <a:latin typeface="08서울남산체 B" pitchFamily="18" charset="-127"/>
                          <a:ea typeface="08서울남산체 B" pitchFamily="18" charset="-127"/>
                        </a:rPr>
                        <a:t>남 </a:t>
                      </a:r>
                      <a:r>
                        <a:rPr lang="en-US" altLang="ko-KR" sz="1400" kern="0" spc="0" dirty="0">
                          <a:solidFill>
                            <a:srgbClr val="000000"/>
                          </a:solidFill>
                          <a:effectLst/>
                          <a:latin typeface="08서울남산체 B" pitchFamily="18" charset="-127"/>
                          <a:ea typeface="08서울남산체 B" pitchFamily="18" charset="-127"/>
                        </a:rPr>
                        <a:t>/ </a:t>
                      </a:r>
                      <a:r>
                        <a:rPr lang="ko-KR" altLang="en-US" sz="1400" kern="0" spc="0" dirty="0">
                          <a:solidFill>
                            <a:srgbClr val="000000"/>
                          </a:solidFill>
                          <a:effectLst/>
                          <a:latin typeface="08서울남산체 B" pitchFamily="18" charset="-127"/>
                          <a:ea typeface="08서울남산체 B" pitchFamily="18" charset="-127"/>
                        </a:rPr>
                        <a:t>녀</a:t>
                      </a:r>
                    </a:p>
                  </a:txBody>
                  <a:tcPr marT="17907" marB="17907" anchor="ctr">
                    <a:lnL w="7112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112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1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ko-KR" altLang="en-US" sz="1400" kern="0" spc="0" dirty="0">
                        <a:solidFill>
                          <a:srgbClr val="000000"/>
                        </a:solidFill>
                        <a:effectLst/>
                        <a:latin typeface="08서울남산체 B" pitchFamily="18" charset="-127"/>
                        <a:ea typeface="08서울남산체 B" pitchFamily="18" charset="-127"/>
                      </a:endParaRPr>
                    </a:p>
                  </a:txBody>
                  <a:tcPr marT="17907" marB="17907" anchor="ctr">
                    <a:lnL w="7112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</a:tbl>
          </a:graphicData>
        </a:graphic>
      </p:graphicFrame>
      <p:pic>
        <p:nvPicPr>
          <p:cNvPr id="13314" name="_x217323216" descr="EMB000023944a5a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908180" y="2590614"/>
            <a:ext cx="3822090" cy="166939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3313" name="_x217326176" descr="EMB000023944a5b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908180" y="4340693"/>
            <a:ext cx="3822090" cy="180498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7" name="Rectangle 3"/>
          <p:cNvSpPr>
            <a:spLocks noChangeArrowheads="1"/>
          </p:cNvSpPr>
          <p:nvPr/>
        </p:nvSpPr>
        <p:spPr bwMode="auto">
          <a:xfrm>
            <a:off x="2071688" y="1731963"/>
            <a:ext cx="99060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ko-KR" altLang="en-US"/>
          </a:p>
        </p:txBody>
      </p:sp>
      <p:pic>
        <p:nvPicPr>
          <p:cNvPr id="14" name="그림 13"/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48430" y="816144"/>
            <a:ext cx="915697" cy="85498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20561061"/>
      </p:ext>
    </p:extLst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" name="그림 10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-8650"/>
            <a:ext cx="9906000" cy="1810555"/>
          </a:xfrm>
          <a:prstGeom prst="rect">
            <a:avLst/>
          </a:prstGeom>
        </p:spPr>
      </p:pic>
      <p:pic>
        <p:nvPicPr>
          <p:cNvPr id="12" name="그림 11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259359" y="-26185"/>
            <a:ext cx="3254462" cy="2367748"/>
          </a:xfrm>
          <a:prstGeom prst="rect">
            <a:avLst/>
          </a:prstGeom>
        </p:spPr>
      </p:pic>
      <p:pic>
        <p:nvPicPr>
          <p:cNvPr id="13" name="그림 12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934276" y="421859"/>
            <a:ext cx="1673058" cy="673234"/>
          </a:xfrm>
          <a:prstGeom prst="rect">
            <a:avLst/>
          </a:prstGeom>
        </p:spPr>
      </p:pic>
      <p:sp>
        <p:nvSpPr>
          <p:cNvPr id="2" name="슬라이드 번호 개체 틀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8AB6585-171A-423D-B2B8-9972AF1198C5}" type="slidenum">
              <a:rPr lang="ko-KR" altLang="en-US" smtClean="0"/>
              <a:pPr/>
              <a:t>21</a:t>
            </a:fld>
            <a:endParaRPr lang="ko-KR" altLang="en-US" dirty="0"/>
          </a:p>
        </p:txBody>
      </p:sp>
      <p:graphicFrame>
        <p:nvGraphicFramePr>
          <p:cNvPr id="8" name="표 7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739285696"/>
              </p:ext>
            </p:extLst>
          </p:nvPr>
        </p:nvGraphicFramePr>
        <p:xfrm>
          <a:off x="1053662" y="2441541"/>
          <a:ext cx="7879976" cy="4116307"/>
        </p:xfrm>
        <a:graphic>
          <a:graphicData uri="http://schemas.openxmlformats.org/drawingml/2006/table">
            <a:tbl>
              <a:tblPr/>
              <a:tblGrid>
                <a:gridCol w="385482"/>
                <a:gridCol w="1281953"/>
                <a:gridCol w="815788"/>
                <a:gridCol w="1739153"/>
                <a:gridCol w="1828800"/>
                <a:gridCol w="1828800"/>
              </a:tblGrid>
              <a:tr h="295533"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1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200" kern="0" spc="0" dirty="0">
                          <a:solidFill>
                            <a:srgbClr val="000000"/>
                          </a:solidFill>
                          <a:effectLst/>
                          <a:latin typeface="08서울남산체 B" pitchFamily="18" charset="-127"/>
                          <a:ea typeface="08서울남산체 B" pitchFamily="18" charset="-127"/>
                        </a:rPr>
                        <a:t>NO.</a:t>
                      </a:r>
                    </a:p>
                  </a:txBody>
                  <a:tcPr marL="45829" marR="45829" marT="8975" marB="8975" anchor="ctr">
                    <a:lnL w="7112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112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112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1D6E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1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200" kern="0" spc="0">
                          <a:solidFill>
                            <a:srgbClr val="000000"/>
                          </a:solidFill>
                          <a:effectLst/>
                          <a:latin typeface="08서울남산체 B" pitchFamily="18" charset="-127"/>
                          <a:ea typeface="08서울남산체 B" pitchFamily="18" charset="-127"/>
                        </a:rPr>
                        <a:t>행사명</a:t>
                      </a:r>
                    </a:p>
                  </a:txBody>
                  <a:tcPr marL="45829" marR="45829" marT="8975" marB="8975" anchor="ctr">
                    <a:lnL w="7112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112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112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1D6E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1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200" kern="0" spc="0">
                          <a:solidFill>
                            <a:srgbClr val="000000"/>
                          </a:solidFill>
                          <a:effectLst/>
                          <a:latin typeface="08서울남산체 B" pitchFamily="18" charset="-127"/>
                          <a:ea typeface="08서울남산체 B" pitchFamily="18" charset="-127"/>
                        </a:rPr>
                        <a:t>대상</a:t>
                      </a:r>
                    </a:p>
                  </a:txBody>
                  <a:tcPr marL="45829" marR="45829" marT="8975" marB="8975" anchor="ctr">
                    <a:lnL w="7112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112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112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1D6E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1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200" kern="0" spc="0">
                          <a:solidFill>
                            <a:srgbClr val="000000"/>
                          </a:solidFill>
                          <a:effectLst/>
                          <a:latin typeface="08서울남산체 B" pitchFamily="18" charset="-127"/>
                          <a:ea typeface="08서울남산체 B" pitchFamily="18" charset="-127"/>
                        </a:rPr>
                        <a:t>일시</a:t>
                      </a:r>
                      <a:r>
                        <a:rPr lang="en-US" altLang="ko-KR" sz="1200" kern="0" spc="0">
                          <a:solidFill>
                            <a:srgbClr val="000000"/>
                          </a:solidFill>
                          <a:effectLst/>
                          <a:latin typeface="08서울남산체 B" pitchFamily="18" charset="-127"/>
                          <a:ea typeface="08서울남산체 B" pitchFamily="18" charset="-127"/>
                        </a:rPr>
                        <a:t>/</a:t>
                      </a:r>
                      <a:r>
                        <a:rPr lang="ko-KR" altLang="en-US" sz="1200" kern="0" spc="0">
                          <a:solidFill>
                            <a:srgbClr val="000000"/>
                          </a:solidFill>
                          <a:effectLst/>
                          <a:latin typeface="08서울남산체 B" pitchFamily="18" charset="-127"/>
                          <a:ea typeface="08서울남산체 B" pitchFamily="18" charset="-127"/>
                        </a:rPr>
                        <a:t>장소</a:t>
                      </a:r>
                    </a:p>
                  </a:txBody>
                  <a:tcPr marL="45829" marR="45829" marT="8975" marB="8975" anchor="ctr">
                    <a:lnL w="7112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112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112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1D6E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1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200" kern="0" spc="0" dirty="0">
                          <a:solidFill>
                            <a:srgbClr val="000000"/>
                          </a:solidFill>
                          <a:effectLst/>
                          <a:latin typeface="08서울남산체 B" pitchFamily="18" charset="-127"/>
                          <a:ea typeface="08서울남산체 B" pitchFamily="18" charset="-127"/>
                        </a:rPr>
                        <a:t>내용</a:t>
                      </a:r>
                    </a:p>
                  </a:txBody>
                  <a:tcPr marL="45829" marR="45829" marT="8975" marB="8975" anchor="ctr">
                    <a:lnL w="7112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112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1D6E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1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200" kern="0" spc="0" dirty="0" smtClean="0">
                          <a:solidFill>
                            <a:srgbClr val="000000"/>
                          </a:solidFill>
                          <a:effectLst/>
                          <a:latin typeface="08서울남산체 B" pitchFamily="18" charset="-127"/>
                          <a:ea typeface="08서울남산체 B" pitchFamily="18" charset="-127"/>
                        </a:rPr>
                        <a:t>사진</a:t>
                      </a:r>
                      <a:endParaRPr lang="ko-KR" altLang="en-US" sz="1200" kern="0" spc="0" dirty="0">
                        <a:solidFill>
                          <a:srgbClr val="000000"/>
                        </a:solidFill>
                        <a:effectLst/>
                        <a:latin typeface="08서울남산체 B" pitchFamily="18" charset="-127"/>
                        <a:ea typeface="08서울남산체 B" pitchFamily="18" charset="-127"/>
                      </a:endParaRPr>
                    </a:p>
                  </a:txBody>
                  <a:tcPr marL="45829" marR="45829" marT="8975" marB="8975" anchor="ctr">
                    <a:lnL w="31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112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1D6ED"/>
                    </a:solidFill>
                  </a:tcPr>
                </a:tc>
              </a:tr>
              <a:tr h="946480"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1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200" kern="0" spc="0">
                          <a:solidFill>
                            <a:srgbClr val="000000"/>
                          </a:solidFill>
                          <a:effectLst/>
                          <a:latin typeface="08서울남산체 B" pitchFamily="18" charset="-127"/>
                          <a:ea typeface="08서울남산체 B" pitchFamily="18" charset="-127"/>
                        </a:rPr>
                        <a:t>1</a:t>
                      </a:r>
                    </a:p>
                  </a:txBody>
                  <a:tcPr marL="45829" marR="45829" marT="8975" marB="8975" anchor="ctr">
                    <a:lnL w="7112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112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1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200" kern="0" spc="0" dirty="0">
                          <a:solidFill>
                            <a:srgbClr val="000000"/>
                          </a:solidFill>
                          <a:effectLst/>
                          <a:latin typeface="08서울남산체 B" pitchFamily="18" charset="-127"/>
                          <a:ea typeface="08서울남산체 B" pitchFamily="18" charset="-127"/>
                        </a:rPr>
                        <a:t>활공인의 밤</a:t>
                      </a:r>
                    </a:p>
                    <a:p>
                      <a:pPr marL="0" marR="0" indent="0" algn="ctr" fontAlgn="base" latinLnBrk="0">
                        <a:lnSpc>
                          <a:spcPct val="11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altLang="ko-KR" sz="1200" kern="0" spc="0" dirty="0">
                          <a:solidFill>
                            <a:srgbClr val="000000"/>
                          </a:solidFill>
                          <a:effectLst/>
                          <a:latin typeface="08서울남산체 B" pitchFamily="18" charset="-127"/>
                          <a:ea typeface="08서울남산체 B" pitchFamily="18" charset="-127"/>
                        </a:rPr>
                        <a:t>(</a:t>
                      </a:r>
                      <a:r>
                        <a:rPr lang="ko-KR" altLang="en-US" sz="1200" kern="0" spc="0" dirty="0">
                          <a:solidFill>
                            <a:srgbClr val="000000"/>
                          </a:solidFill>
                          <a:effectLst/>
                          <a:latin typeface="08서울남산체 B" pitchFamily="18" charset="-127"/>
                          <a:ea typeface="08서울남산체 B" pitchFamily="18" charset="-127"/>
                        </a:rPr>
                        <a:t>만찬</a:t>
                      </a:r>
                      <a:r>
                        <a:rPr lang="en-US" altLang="ko-KR" sz="1200" kern="0" spc="0" dirty="0">
                          <a:solidFill>
                            <a:srgbClr val="000000"/>
                          </a:solidFill>
                          <a:effectLst/>
                          <a:latin typeface="08서울남산체 B" pitchFamily="18" charset="-127"/>
                          <a:ea typeface="08서울남산체 B" pitchFamily="18" charset="-127"/>
                        </a:rPr>
                        <a:t>)</a:t>
                      </a:r>
                      <a:endParaRPr lang="ko-KR" altLang="en-US" sz="1200" kern="0" spc="0" dirty="0">
                        <a:solidFill>
                          <a:srgbClr val="000000"/>
                        </a:solidFill>
                        <a:effectLst/>
                        <a:latin typeface="08서울남산체 B" pitchFamily="18" charset="-127"/>
                        <a:ea typeface="08서울남산체 B" pitchFamily="18" charset="-127"/>
                      </a:endParaRPr>
                    </a:p>
                  </a:txBody>
                  <a:tcPr marL="45829" marR="45829" marT="8975" marB="8975" anchor="ctr">
                    <a:lnL w="7112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112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1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200" kern="0" spc="0" dirty="0">
                          <a:solidFill>
                            <a:srgbClr val="000000"/>
                          </a:solidFill>
                          <a:effectLst/>
                          <a:latin typeface="08서울남산체 B" pitchFamily="18" charset="-127"/>
                          <a:ea typeface="08서울남산체 B" pitchFamily="18" charset="-127"/>
                        </a:rPr>
                        <a:t>활공인</a:t>
                      </a:r>
                    </a:p>
                  </a:txBody>
                  <a:tcPr marL="45829" marR="45829" marT="8975" marB="8975" anchor="ctr">
                    <a:lnL w="7112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112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1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altLang="ko-KR" sz="1200" kern="0" spc="0" dirty="0">
                          <a:solidFill>
                            <a:srgbClr val="000000"/>
                          </a:solidFill>
                          <a:effectLst/>
                          <a:latin typeface="08서울남산체 B" pitchFamily="18" charset="-127"/>
                          <a:ea typeface="08서울남산체 B" pitchFamily="18" charset="-127"/>
                        </a:rPr>
                        <a:t>2019. 8. 30(</a:t>
                      </a:r>
                      <a:r>
                        <a:rPr lang="ko-KR" altLang="en-US" sz="1200" kern="0" spc="0" dirty="0">
                          <a:solidFill>
                            <a:srgbClr val="000000"/>
                          </a:solidFill>
                          <a:effectLst/>
                          <a:latin typeface="08서울남산체 B" pitchFamily="18" charset="-127"/>
                          <a:ea typeface="08서울남산체 B" pitchFamily="18" charset="-127"/>
                        </a:rPr>
                        <a:t>금</a:t>
                      </a:r>
                      <a:r>
                        <a:rPr lang="en-US" altLang="ko-KR" sz="1200" kern="0" spc="0" dirty="0">
                          <a:solidFill>
                            <a:srgbClr val="000000"/>
                          </a:solidFill>
                          <a:effectLst/>
                          <a:latin typeface="08서울남산체 B" pitchFamily="18" charset="-127"/>
                          <a:ea typeface="08서울남산체 B" pitchFamily="18" charset="-127"/>
                        </a:rPr>
                        <a:t>) 18:00</a:t>
                      </a:r>
                      <a:endParaRPr lang="ko-KR" altLang="en-US" sz="1200" kern="0" spc="0" dirty="0">
                        <a:solidFill>
                          <a:srgbClr val="000000"/>
                        </a:solidFill>
                        <a:effectLst/>
                        <a:latin typeface="08서울남산체 B" pitchFamily="18" charset="-127"/>
                        <a:ea typeface="08서울남산체 B" pitchFamily="18" charset="-127"/>
                      </a:endParaRPr>
                    </a:p>
                    <a:p>
                      <a:pPr marL="0" marR="0" indent="0" algn="ctr" fontAlgn="base" latinLnBrk="0">
                        <a:lnSpc>
                          <a:spcPct val="11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200" kern="0" spc="0" dirty="0" err="1" smtClean="0">
                          <a:solidFill>
                            <a:srgbClr val="000000"/>
                          </a:solidFill>
                          <a:effectLst/>
                          <a:latin typeface="08서울남산체 B" pitchFamily="18" charset="-127"/>
                          <a:ea typeface="08서울남산체 B" pitchFamily="18" charset="-127"/>
                        </a:rPr>
                        <a:t>칠포비치파인호텔</a:t>
                      </a:r>
                      <a:endParaRPr lang="en-US" altLang="ko-KR" sz="1200" kern="0" spc="0" dirty="0" smtClean="0">
                        <a:solidFill>
                          <a:srgbClr val="000000"/>
                        </a:solidFill>
                        <a:effectLst/>
                        <a:latin typeface="08서울남산체 B" pitchFamily="18" charset="-127"/>
                        <a:ea typeface="08서울남산체 B" pitchFamily="18" charset="-127"/>
                      </a:endParaRPr>
                    </a:p>
                    <a:p>
                      <a:pPr marL="0" marR="0" indent="0" algn="ctr" fontAlgn="base" latinLnBrk="0">
                        <a:lnSpc>
                          <a:spcPct val="11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200" kern="0" spc="0" dirty="0" smtClean="0">
                          <a:solidFill>
                            <a:srgbClr val="000000"/>
                          </a:solidFill>
                          <a:effectLst/>
                          <a:latin typeface="08서울남산체 B" pitchFamily="18" charset="-127"/>
                          <a:ea typeface="08서울남산체 B" pitchFamily="18" charset="-127"/>
                        </a:rPr>
                        <a:t>참여인원 </a:t>
                      </a:r>
                      <a:r>
                        <a:rPr lang="en-US" altLang="ko-KR" sz="1200" kern="0" spc="0" dirty="0" smtClean="0">
                          <a:solidFill>
                            <a:srgbClr val="000000"/>
                          </a:solidFill>
                          <a:effectLst/>
                          <a:latin typeface="08서울남산체 B" pitchFamily="18" charset="-127"/>
                          <a:ea typeface="08서울남산체 B" pitchFamily="18" charset="-127"/>
                        </a:rPr>
                        <a:t>: 300</a:t>
                      </a:r>
                      <a:r>
                        <a:rPr lang="ko-KR" altLang="en-US" sz="1200" kern="0" spc="0" dirty="0" smtClean="0">
                          <a:solidFill>
                            <a:srgbClr val="000000"/>
                          </a:solidFill>
                          <a:effectLst/>
                          <a:latin typeface="08서울남산체 B" pitchFamily="18" charset="-127"/>
                          <a:ea typeface="08서울남산체 B" pitchFamily="18" charset="-127"/>
                        </a:rPr>
                        <a:t>명</a:t>
                      </a:r>
                      <a:endParaRPr lang="ko-KR" altLang="en-US" sz="1200" kern="0" spc="0" dirty="0">
                        <a:solidFill>
                          <a:srgbClr val="000000"/>
                        </a:solidFill>
                        <a:effectLst/>
                        <a:latin typeface="08서울남산체 B" pitchFamily="18" charset="-127"/>
                        <a:ea typeface="08서울남산체 B" pitchFamily="18" charset="-127"/>
                      </a:endParaRPr>
                    </a:p>
                  </a:txBody>
                  <a:tcPr marL="45829" marR="45829" marT="8975" marB="8975" anchor="ctr">
                    <a:lnL w="7112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112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just" fontAlgn="base" latinLnBrk="1">
                        <a:lnSpc>
                          <a:spcPct val="11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200" kern="0" spc="0" dirty="0">
                          <a:solidFill>
                            <a:srgbClr val="000000"/>
                          </a:solidFill>
                          <a:effectLst/>
                          <a:latin typeface="08서울남산체 B" pitchFamily="18" charset="-127"/>
                          <a:ea typeface="08서울남산체 B" pitchFamily="18" charset="-127"/>
                        </a:rPr>
                        <a:t>활공인 및 국내외 </a:t>
                      </a:r>
                      <a:r>
                        <a:rPr lang="ko-KR" altLang="en-US" sz="1200" kern="0" spc="0" dirty="0" smtClean="0">
                          <a:solidFill>
                            <a:srgbClr val="000000"/>
                          </a:solidFill>
                          <a:effectLst/>
                          <a:latin typeface="08서울남산체 B" pitchFamily="18" charset="-127"/>
                          <a:ea typeface="08서울남산체 B" pitchFamily="18" charset="-127"/>
                        </a:rPr>
                        <a:t>선수단</a:t>
                      </a:r>
                      <a:endParaRPr lang="en-US" altLang="ko-KR" sz="1200" kern="0" spc="0" dirty="0" smtClean="0">
                        <a:solidFill>
                          <a:srgbClr val="000000"/>
                        </a:solidFill>
                        <a:effectLst/>
                        <a:latin typeface="08서울남산체 B" pitchFamily="18" charset="-127"/>
                        <a:ea typeface="08서울남산체 B" pitchFamily="18" charset="-127"/>
                      </a:endParaRPr>
                    </a:p>
                    <a:p>
                      <a:pPr marL="0" marR="0" indent="0" algn="just" fontAlgn="base" latinLnBrk="1">
                        <a:lnSpc>
                          <a:spcPct val="11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200" kern="0" spc="0" dirty="0" smtClean="0">
                          <a:solidFill>
                            <a:srgbClr val="000000"/>
                          </a:solidFill>
                          <a:effectLst/>
                          <a:latin typeface="08서울남산체 B" pitchFamily="18" charset="-127"/>
                          <a:ea typeface="08서울남산체 B" pitchFamily="18" charset="-127"/>
                        </a:rPr>
                        <a:t>환영 만찬회</a:t>
                      </a:r>
                      <a:endParaRPr lang="ko-KR" altLang="en-US" sz="1200" kern="0" spc="0" dirty="0">
                        <a:solidFill>
                          <a:srgbClr val="000000"/>
                        </a:solidFill>
                        <a:effectLst/>
                        <a:latin typeface="08서울남산체 B" pitchFamily="18" charset="-127"/>
                        <a:ea typeface="08서울남산체 B" pitchFamily="18" charset="-127"/>
                      </a:endParaRPr>
                    </a:p>
                  </a:txBody>
                  <a:tcPr marL="45829" marR="45829" marT="8975" marB="8975" anchor="ctr">
                    <a:lnL w="7112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just" fontAlgn="base" latinLnBrk="1">
                        <a:lnSpc>
                          <a:spcPct val="11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ko-KR" altLang="en-US" sz="1200" kern="0" spc="0" dirty="0">
                        <a:solidFill>
                          <a:srgbClr val="000000"/>
                        </a:solidFill>
                        <a:effectLst/>
                        <a:latin typeface="08서울남산체 B" pitchFamily="18" charset="-127"/>
                        <a:ea typeface="08서울남산체 B" pitchFamily="18" charset="-127"/>
                      </a:endParaRPr>
                    </a:p>
                  </a:txBody>
                  <a:tcPr marL="45829" marR="45829" marT="8975" marB="8975" anchor="ctr">
                    <a:lnL w="31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904024"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1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200" kern="0" spc="0">
                          <a:solidFill>
                            <a:srgbClr val="000000"/>
                          </a:solidFill>
                          <a:effectLst/>
                          <a:latin typeface="08서울남산체 B" pitchFamily="18" charset="-127"/>
                          <a:ea typeface="08서울남산체 B" pitchFamily="18" charset="-127"/>
                        </a:rPr>
                        <a:t>2</a:t>
                      </a:r>
                    </a:p>
                  </a:txBody>
                  <a:tcPr marL="45829" marR="45829" marT="8975" marB="8975" anchor="ctr">
                    <a:lnL w="7112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112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1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200" kern="0" spc="0">
                          <a:solidFill>
                            <a:srgbClr val="000000"/>
                          </a:solidFill>
                          <a:effectLst/>
                          <a:latin typeface="08서울남산체 B" pitchFamily="18" charset="-127"/>
                          <a:ea typeface="08서울남산체 B" pitchFamily="18" charset="-127"/>
                        </a:rPr>
                        <a:t>시범묘기비행</a:t>
                      </a:r>
                    </a:p>
                  </a:txBody>
                  <a:tcPr marL="45829" marR="45829" marT="8975" marB="8975" anchor="ctr">
                    <a:lnL w="7112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112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1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200" kern="0" spc="0" dirty="0">
                          <a:solidFill>
                            <a:srgbClr val="000000"/>
                          </a:solidFill>
                          <a:effectLst/>
                          <a:latin typeface="08서울남산체 B" pitchFamily="18" charset="-127"/>
                          <a:ea typeface="08서울남산체 B" pitchFamily="18" charset="-127"/>
                        </a:rPr>
                        <a:t>시범비행단</a:t>
                      </a:r>
                    </a:p>
                  </a:txBody>
                  <a:tcPr marL="45829" marR="45829" marT="8975" marB="8975" anchor="ctr">
                    <a:lnL w="7112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112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1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altLang="ko-KR" sz="1200" kern="0" spc="0" dirty="0">
                          <a:solidFill>
                            <a:srgbClr val="000000"/>
                          </a:solidFill>
                          <a:effectLst/>
                          <a:latin typeface="08서울남산체 B" pitchFamily="18" charset="-127"/>
                          <a:ea typeface="08서울남산체 B" pitchFamily="18" charset="-127"/>
                        </a:rPr>
                        <a:t>2019. 8. 31(</a:t>
                      </a:r>
                      <a:r>
                        <a:rPr lang="ko-KR" altLang="en-US" sz="1200" kern="0" spc="0" dirty="0">
                          <a:solidFill>
                            <a:srgbClr val="000000"/>
                          </a:solidFill>
                          <a:effectLst/>
                          <a:latin typeface="08서울남산체 B" pitchFamily="18" charset="-127"/>
                          <a:ea typeface="08서울남산체 B" pitchFamily="18" charset="-127"/>
                        </a:rPr>
                        <a:t>토</a:t>
                      </a:r>
                      <a:r>
                        <a:rPr lang="en-US" altLang="ko-KR" sz="1200" kern="0" spc="0" dirty="0">
                          <a:solidFill>
                            <a:srgbClr val="000000"/>
                          </a:solidFill>
                          <a:effectLst/>
                          <a:latin typeface="08서울남산체 B" pitchFamily="18" charset="-127"/>
                          <a:ea typeface="08서울남산체 B" pitchFamily="18" charset="-127"/>
                        </a:rPr>
                        <a:t>) 15:00 </a:t>
                      </a:r>
                      <a:endParaRPr lang="ko-KR" altLang="en-US" sz="1200" kern="0" spc="0" dirty="0">
                        <a:solidFill>
                          <a:srgbClr val="000000"/>
                        </a:solidFill>
                        <a:effectLst/>
                        <a:latin typeface="08서울남산체 B" pitchFamily="18" charset="-127"/>
                        <a:ea typeface="08서울남산체 B" pitchFamily="18" charset="-127"/>
                      </a:endParaRPr>
                    </a:p>
                    <a:p>
                      <a:pPr marL="0" marR="0" indent="0" algn="ctr" fontAlgn="base" latinLnBrk="0">
                        <a:lnSpc>
                          <a:spcPct val="11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200" kern="0" spc="0" dirty="0" err="1" smtClean="0">
                          <a:solidFill>
                            <a:srgbClr val="000000"/>
                          </a:solidFill>
                          <a:effectLst/>
                          <a:latin typeface="08서울남산체 B" pitchFamily="18" charset="-127"/>
                          <a:ea typeface="08서울남산체 B" pitchFamily="18" charset="-127"/>
                        </a:rPr>
                        <a:t>활공장</a:t>
                      </a:r>
                      <a:endParaRPr lang="en-US" altLang="ko-KR" sz="1200" kern="0" spc="0" dirty="0" smtClean="0">
                        <a:solidFill>
                          <a:srgbClr val="000000"/>
                        </a:solidFill>
                        <a:effectLst/>
                        <a:latin typeface="08서울남산체 B" pitchFamily="18" charset="-127"/>
                        <a:ea typeface="08서울남산체 B" pitchFamily="18" charset="-127"/>
                      </a:endParaRPr>
                    </a:p>
                    <a:p>
                      <a:pPr marL="0" marR="0" indent="0" algn="ctr" fontAlgn="base" latinLnBrk="0">
                        <a:lnSpc>
                          <a:spcPct val="11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200" kern="0" spc="0" dirty="0" smtClean="0">
                          <a:solidFill>
                            <a:srgbClr val="000000"/>
                          </a:solidFill>
                          <a:effectLst/>
                          <a:latin typeface="08서울남산체 B" pitchFamily="18" charset="-127"/>
                          <a:ea typeface="08서울남산체 B" pitchFamily="18" charset="-127"/>
                        </a:rPr>
                        <a:t>참여인원 </a:t>
                      </a:r>
                      <a:r>
                        <a:rPr lang="en-US" altLang="ko-KR" sz="1200" kern="0" spc="0" dirty="0" smtClean="0">
                          <a:solidFill>
                            <a:srgbClr val="000000"/>
                          </a:solidFill>
                          <a:effectLst/>
                          <a:latin typeface="08서울남산체 B" pitchFamily="18" charset="-127"/>
                          <a:ea typeface="08서울남산체 B" pitchFamily="18" charset="-127"/>
                        </a:rPr>
                        <a:t>:</a:t>
                      </a:r>
                      <a:r>
                        <a:rPr lang="en-US" altLang="ko-KR" sz="1200" kern="0" spc="0" baseline="0" dirty="0" smtClean="0">
                          <a:solidFill>
                            <a:srgbClr val="000000"/>
                          </a:solidFill>
                          <a:effectLst/>
                          <a:latin typeface="08서울남산체 B" pitchFamily="18" charset="-127"/>
                          <a:ea typeface="08서울남산체 B" pitchFamily="18" charset="-127"/>
                        </a:rPr>
                        <a:t> 10</a:t>
                      </a:r>
                      <a:r>
                        <a:rPr lang="ko-KR" altLang="en-US" sz="1200" kern="0" spc="0" baseline="0" dirty="0" smtClean="0">
                          <a:solidFill>
                            <a:srgbClr val="000000"/>
                          </a:solidFill>
                          <a:effectLst/>
                          <a:latin typeface="08서울남산체 B" pitchFamily="18" charset="-127"/>
                          <a:ea typeface="08서울남산체 B" pitchFamily="18" charset="-127"/>
                        </a:rPr>
                        <a:t>명</a:t>
                      </a:r>
                      <a:endParaRPr lang="ko-KR" altLang="en-US" sz="1200" kern="0" spc="0" dirty="0">
                        <a:solidFill>
                          <a:srgbClr val="000000"/>
                        </a:solidFill>
                        <a:effectLst/>
                        <a:latin typeface="08서울남산체 B" pitchFamily="18" charset="-127"/>
                        <a:ea typeface="08서울남산체 B" pitchFamily="18" charset="-127"/>
                      </a:endParaRPr>
                    </a:p>
                  </a:txBody>
                  <a:tcPr marL="45829" marR="45829" marT="8975" marB="8975" anchor="ctr">
                    <a:lnL w="7112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112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just" fontAlgn="base" latinLnBrk="1">
                        <a:lnSpc>
                          <a:spcPct val="11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200" kern="0" spc="0" dirty="0" err="1">
                          <a:solidFill>
                            <a:srgbClr val="000000"/>
                          </a:solidFill>
                          <a:effectLst/>
                          <a:latin typeface="08서울남산체 B" pitchFamily="18" charset="-127"/>
                          <a:ea typeface="08서울남산체 B" pitchFamily="18" charset="-127"/>
                        </a:rPr>
                        <a:t>드론</a:t>
                      </a:r>
                      <a:r>
                        <a:rPr lang="ko-KR" altLang="en-US" sz="1200" kern="0" spc="0" dirty="0">
                          <a:solidFill>
                            <a:srgbClr val="000000"/>
                          </a:solidFill>
                          <a:effectLst/>
                          <a:latin typeface="08서울남산체 B" pitchFamily="18" charset="-127"/>
                          <a:ea typeface="08서울남산체 B" pitchFamily="18" charset="-127"/>
                        </a:rPr>
                        <a:t> </a:t>
                      </a:r>
                      <a:r>
                        <a:rPr lang="ko-KR" altLang="en-US" sz="1200" kern="0" spc="0" dirty="0" err="1">
                          <a:solidFill>
                            <a:srgbClr val="000000"/>
                          </a:solidFill>
                          <a:effectLst/>
                          <a:latin typeface="08서울남산체 B" pitchFamily="18" charset="-127"/>
                          <a:ea typeface="08서울남산체 B" pitchFamily="18" charset="-127"/>
                        </a:rPr>
                        <a:t>프리스타일</a:t>
                      </a:r>
                      <a:r>
                        <a:rPr lang="en-US" altLang="ko-KR" sz="1200" kern="0" spc="0" dirty="0">
                          <a:solidFill>
                            <a:srgbClr val="000000"/>
                          </a:solidFill>
                          <a:effectLst/>
                          <a:latin typeface="08서울남산체 B" pitchFamily="18" charset="-127"/>
                          <a:ea typeface="08서울남산체 B" pitchFamily="18" charset="-127"/>
                        </a:rPr>
                        <a:t>, </a:t>
                      </a:r>
                      <a:endParaRPr lang="en-US" altLang="ko-KR" sz="1200" kern="0" spc="0" dirty="0" smtClean="0">
                        <a:solidFill>
                          <a:srgbClr val="000000"/>
                        </a:solidFill>
                        <a:effectLst/>
                        <a:latin typeface="08서울남산체 B" pitchFamily="18" charset="-127"/>
                        <a:ea typeface="08서울남산체 B" pitchFamily="18" charset="-127"/>
                      </a:endParaRPr>
                    </a:p>
                    <a:p>
                      <a:pPr marL="0" marR="0" indent="0" algn="just" fontAlgn="base" latinLnBrk="1">
                        <a:lnSpc>
                          <a:spcPct val="11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200" kern="0" spc="0" dirty="0" smtClean="0">
                          <a:solidFill>
                            <a:srgbClr val="000000"/>
                          </a:solidFill>
                          <a:effectLst/>
                          <a:latin typeface="08서울남산체 B" pitchFamily="18" charset="-127"/>
                          <a:ea typeface="08서울남산체 B" pitchFamily="18" charset="-127"/>
                        </a:rPr>
                        <a:t>헬리콥터 </a:t>
                      </a:r>
                      <a:r>
                        <a:rPr lang="ko-KR" altLang="en-US" sz="1200" kern="0" spc="0" dirty="0">
                          <a:solidFill>
                            <a:srgbClr val="000000"/>
                          </a:solidFill>
                          <a:effectLst/>
                          <a:latin typeface="08서울남산체 B" pitchFamily="18" charset="-127"/>
                          <a:ea typeface="08서울남산체 B" pitchFamily="18" charset="-127"/>
                        </a:rPr>
                        <a:t>묘기</a:t>
                      </a:r>
                    </a:p>
                    <a:p>
                      <a:pPr marL="0" marR="0" indent="0" algn="just" fontAlgn="base" latinLnBrk="1">
                        <a:lnSpc>
                          <a:spcPct val="11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200" kern="0" spc="0" dirty="0">
                          <a:solidFill>
                            <a:srgbClr val="000000"/>
                          </a:solidFill>
                          <a:effectLst/>
                          <a:latin typeface="08서울남산체 B" pitchFamily="18" charset="-127"/>
                          <a:ea typeface="08서울남산체 B" pitchFamily="18" charset="-127"/>
                        </a:rPr>
                        <a:t>동력패러글라이딩 시범</a:t>
                      </a:r>
                      <a:r>
                        <a:rPr lang="en-US" altLang="ko-KR" sz="1200" kern="0" spc="0" dirty="0">
                          <a:solidFill>
                            <a:srgbClr val="000000"/>
                          </a:solidFill>
                          <a:effectLst/>
                          <a:latin typeface="08서울남산체 B" pitchFamily="18" charset="-127"/>
                          <a:ea typeface="08서울남산체 B" pitchFamily="18" charset="-127"/>
                        </a:rPr>
                        <a:t>, </a:t>
                      </a:r>
                      <a:endParaRPr lang="ko-KR" altLang="en-US" sz="1200" kern="0" spc="0" dirty="0">
                        <a:solidFill>
                          <a:srgbClr val="000000"/>
                        </a:solidFill>
                        <a:effectLst/>
                        <a:latin typeface="08서울남산체 B" pitchFamily="18" charset="-127"/>
                        <a:ea typeface="08서울남산체 B" pitchFamily="18" charset="-127"/>
                      </a:endParaRPr>
                    </a:p>
                    <a:p>
                      <a:pPr marL="0" marR="0" indent="0" algn="just" fontAlgn="base" latinLnBrk="1">
                        <a:lnSpc>
                          <a:spcPct val="11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200" kern="0" spc="0" dirty="0">
                          <a:solidFill>
                            <a:srgbClr val="000000"/>
                          </a:solidFill>
                          <a:effectLst/>
                          <a:latin typeface="08서울남산체 B" pitchFamily="18" charset="-127"/>
                          <a:ea typeface="08서울남산체 B" pitchFamily="18" charset="-127"/>
                        </a:rPr>
                        <a:t>행글라이더 비행</a:t>
                      </a:r>
                    </a:p>
                  </a:txBody>
                  <a:tcPr marL="45829" marR="45829" marT="8975" marB="8975" anchor="ctr">
                    <a:lnL w="7112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just" fontAlgn="base" latinLnBrk="1">
                        <a:lnSpc>
                          <a:spcPct val="11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ko-KR" altLang="en-US" sz="1200" kern="0" spc="0" dirty="0">
                        <a:solidFill>
                          <a:srgbClr val="000000"/>
                        </a:solidFill>
                        <a:effectLst/>
                        <a:latin typeface="08서울남산체 B" pitchFamily="18" charset="-127"/>
                        <a:ea typeface="08서울남산체 B" pitchFamily="18" charset="-127"/>
                      </a:endParaRPr>
                    </a:p>
                  </a:txBody>
                  <a:tcPr marL="45829" marR="45829" marT="8975" marB="8975" anchor="ctr">
                    <a:lnL w="31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957353"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1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200" kern="0" spc="0">
                          <a:solidFill>
                            <a:srgbClr val="000000"/>
                          </a:solidFill>
                          <a:effectLst/>
                          <a:latin typeface="08서울남산체 B" pitchFamily="18" charset="-127"/>
                          <a:ea typeface="08서울남산체 B" pitchFamily="18" charset="-127"/>
                        </a:rPr>
                        <a:t>3</a:t>
                      </a:r>
                    </a:p>
                  </a:txBody>
                  <a:tcPr marL="45829" marR="45829" marT="8975" marB="8975" anchor="ctr">
                    <a:lnL w="7112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112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1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200" kern="0" spc="0">
                          <a:solidFill>
                            <a:srgbClr val="000000"/>
                          </a:solidFill>
                          <a:effectLst/>
                          <a:latin typeface="08서울남산체 B" pitchFamily="18" charset="-127"/>
                          <a:ea typeface="08서울남산체 B" pitchFamily="18" charset="-127"/>
                        </a:rPr>
                        <a:t>열기구 탑승</a:t>
                      </a:r>
                    </a:p>
                  </a:txBody>
                  <a:tcPr marL="45829" marR="45829" marT="8975" marB="8975" anchor="ctr">
                    <a:lnL w="7112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112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1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200" kern="0" spc="0" dirty="0" smtClean="0">
                          <a:solidFill>
                            <a:srgbClr val="000000"/>
                          </a:solidFill>
                          <a:effectLst/>
                          <a:latin typeface="08서울남산체 B" pitchFamily="18" charset="-127"/>
                          <a:ea typeface="08서울남산체 B" pitchFamily="18" charset="-127"/>
                        </a:rPr>
                        <a:t>시민체</a:t>
                      </a:r>
                      <a:r>
                        <a:rPr lang="ko-KR" altLang="en-US" sz="1200" kern="0" spc="0" dirty="0">
                          <a:solidFill>
                            <a:srgbClr val="000000"/>
                          </a:solidFill>
                          <a:effectLst/>
                          <a:latin typeface="08서울남산체 B" pitchFamily="18" charset="-127"/>
                          <a:ea typeface="08서울남산체 B" pitchFamily="18" charset="-127"/>
                        </a:rPr>
                        <a:t>험</a:t>
                      </a:r>
                      <a:endParaRPr lang="en-US" sz="1200" kern="0" spc="0" dirty="0">
                        <a:solidFill>
                          <a:srgbClr val="000000"/>
                        </a:solidFill>
                        <a:effectLst/>
                        <a:latin typeface="08서울남산체 B" pitchFamily="18" charset="-127"/>
                        <a:ea typeface="08서울남산체 B" pitchFamily="18" charset="-127"/>
                      </a:endParaRPr>
                    </a:p>
                  </a:txBody>
                  <a:tcPr marL="45829" marR="45829" marT="8975" marB="8975" anchor="ctr">
                    <a:lnL w="7112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112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1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altLang="ko-KR" sz="1200" kern="0" spc="0" dirty="0">
                          <a:solidFill>
                            <a:srgbClr val="000000"/>
                          </a:solidFill>
                          <a:effectLst/>
                          <a:latin typeface="08서울남산체 B" pitchFamily="18" charset="-127"/>
                          <a:ea typeface="08서울남산체 B" pitchFamily="18" charset="-127"/>
                        </a:rPr>
                        <a:t>2019. 8. 31(</a:t>
                      </a:r>
                      <a:r>
                        <a:rPr lang="ko-KR" altLang="en-US" sz="1200" kern="0" spc="0" dirty="0">
                          <a:solidFill>
                            <a:srgbClr val="000000"/>
                          </a:solidFill>
                          <a:effectLst/>
                          <a:latin typeface="08서울남산체 B" pitchFamily="18" charset="-127"/>
                          <a:ea typeface="08서울남산체 B" pitchFamily="18" charset="-127"/>
                        </a:rPr>
                        <a:t>토</a:t>
                      </a:r>
                      <a:r>
                        <a:rPr lang="en-US" altLang="ko-KR" sz="1200" kern="0" spc="0" dirty="0">
                          <a:solidFill>
                            <a:srgbClr val="000000"/>
                          </a:solidFill>
                          <a:effectLst/>
                          <a:latin typeface="08서울남산체 B" pitchFamily="18" charset="-127"/>
                          <a:ea typeface="08서울남산체 B" pitchFamily="18" charset="-127"/>
                        </a:rPr>
                        <a:t>) 16:00 </a:t>
                      </a:r>
                      <a:endParaRPr lang="ko-KR" altLang="en-US" sz="1200" kern="0" spc="0" dirty="0">
                        <a:solidFill>
                          <a:srgbClr val="000000"/>
                        </a:solidFill>
                        <a:effectLst/>
                        <a:latin typeface="08서울남산체 B" pitchFamily="18" charset="-127"/>
                        <a:ea typeface="08서울남산체 B" pitchFamily="18" charset="-127"/>
                      </a:endParaRPr>
                    </a:p>
                    <a:p>
                      <a:pPr marL="0" marR="0" indent="0" algn="ctr" fontAlgn="base" latinLnBrk="0">
                        <a:lnSpc>
                          <a:spcPct val="11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200" kern="0" spc="0" dirty="0" err="1" smtClean="0">
                          <a:solidFill>
                            <a:srgbClr val="000000"/>
                          </a:solidFill>
                          <a:effectLst/>
                          <a:latin typeface="08서울남산체 B" pitchFamily="18" charset="-127"/>
                          <a:ea typeface="08서울남산체 B" pitchFamily="18" charset="-127"/>
                        </a:rPr>
                        <a:t>활공장</a:t>
                      </a:r>
                      <a:endParaRPr lang="en-US" altLang="ko-KR" sz="1200" kern="0" spc="0" dirty="0" smtClean="0">
                        <a:solidFill>
                          <a:srgbClr val="000000"/>
                        </a:solidFill>
                        <a:effectLst/>
                        <a:latin typeface="08서울남산체 B" pitchFamily="18" charset="-127"/>
                        <a:ea typeface="08서울남산체 B" pitchFamily="18" charset="-127"/>
                      </a:endParaRPr>
                    </a:p>
                    <a:p>
                      <a:pPr marL="0" marR="0" indent="0" algn="ctr" fontAlgn="base" latinLnBrk="0">
                        <a:lnSpc>
                          <a:spcPct val="11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200" kern="0" spc="0" dirty="0" smtClean="0">
                          <a:solidFill>
                            <a:srgbClr val="000000"/>
                          </a:solidFill>
                          <a:effectLst/>
                          <a:latin typeface="08서울남산체 B" pitchFamily="18" charset="-127"/>
                          <a:ea typeface="08서울남산체 B" pitchFamily="18" charset="-127"/>
                        </a:rPr>
                        <a:t>참여인원 </a:t>
                      </a:r>
                      <a:r>
                        <a:rPr lang="en-US" altLang="ko-KR" sz="1200" kern="0" spc="0" dirty="0" smtClean="0">
                          <a:solidFill>
                            <a:srgbClr val="000000"/>
                          </a:solidFill>
                          <a:effectLst/>
                          <a:latin typeface="08서울남산체 B" pitchFamily="18" charset="-127"/>
                          <a:ea typeface="08서울남산체 B" pitchFamily="18" charset="-127"/>
                        </a:rPr>
                        <a:t>: 50</a:t>
                      </a:r>
                      <a:r>
                        <a:rPr lang="ko-KR" altLang="en-US" sz="1200" kern="0" spc="0" dirty="0" smtClean="0">
                          <a:solidFill>
                            <a:srgbClr val="000000"/>
                          </a:solidFill>
                          <a:effectLst/>
                          <a:latin typeface="08서울남산체 B" pitchFamily="18" charset="-127"/>
                          <a:ea typeface="08서울남산체 B" pitchFamily="18" charset="-127"/>
                        </a:rPr>
                        <a:t>명</a:t>
                      </a:r>
                      <a:endParaRPr lang="ko-KR" altLang="en-US" sz="1200" kern="0" spc="0" dirty="0">
                        <a:solidFill>
                          <a:srgbClr val="000000"/>
                        </a:solidFill>
                        <a:effectLst/>
                        <a:latin typeface="08서울남산체 B" pitchFamily="18" charset="-127"/>
                        <a:ea typeface="08서울남산체 B" pitchFamily="18" charset="-127"/>
                      </a:endParaRPr>
                    </a:p>
                  </a:txBody>
                  <a:tcPr marL="45829" marR="45829" marT="8975" marB="8975" anchor="ctr">
                    <a:lnL w="7112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112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just" fontAlgn="base" latinLnBrk="1">
                        <a:lnSpc>
                          <a:spcPct val="11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en-US" altLang="ko-KR" sz="1200" kern="0" spc="0" dirty="0" smtClean="0">
                        <a:solidFill>
                          <a:srgbClr val="000000"/>
                        </a:solidFill>
                        <a:effectLst/>
                        <a:latin typeface="08서울남산체 B" pitchFamily="18" charset="-127"/>
                        <a:ea typeface="08서울남산체 B" pitchFamily="18" charset="-127"/>
                      </a:endParaRPr>
                    </a:p>
                    <a:p>
                      <a:pPr marL="0" marR="0" indent="0" algn="just" fontAlgn="base" latinLnBrk="1">
                        <a:lnSpc>
                          <a:spcPct val="11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en-US" altLang="ko-KR" sz="1200" kern="0" spc="0" dirty="0" smtClean="0">
                        <a:solidFill>
                          <a:srgbClr val="000000"/>
                        </a:solidFill>
                        <a:effectLst/>
                        <a:latin typeface="08서울남산체 B" pitchFamily="18" charset="-127"/>
                        <a:ea typeface="08서울남산체 B" pitchFamily="18" charset="-127"/>
                      </a:endParaRPr>
                    </a:p>
                    <a:p>
                      <a:pPr marL="0" marR="0" indent="0" algn="just" fontAlgn="base" latinLnBrk="1">
                        <a:lnSpc>
                          <a:spcPct val="11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200" kern="0" spc="0" dirty="0" smtClean="0">
                          <a:solidFill>
                            <a:srgbClr val="000000"/>
                          </a:solidFill>
                          <a:effectLst/>
                          <a:latin typeface="08서울남산체 B" pitchFamily="18" charset="-127"/>
                          <a:ea typeface="08서울남산체 B" pitchFamily="18" charset="-127"/>
                        </a:rPr>
                        <a:t>열기구 </a:t>
                      </a:r>
                      <a:r>
                        <a:rPr lang="ko-KR" altLang="en-US" sz="1200" kern="0" spc="0" dirty="0">
                          <a:solidFill>
                            <a:srgbClr val="000000"/>
                          </a:solidFill>
                          <a:effectLst/>
                          <a:latin typeface="08서울남산체 B" pitchFamily="18" charset="-127"/>
                          <a:ea typeface="08서울남산체 B" pitchFamily="18" charset="-127"/>
                        </a:rPr>
                        <a:t>계류비행 </a:t>
                      </a:r>
                      <a:r>
                        <a:rPr lang="ko-KR" altLang="en-US" sz="1200" kern="0" spc="0" dirty="0" smtClean="0">
                          <a:solidFill>
                            <a:srgbClr val="000000"/>
                          </a:solidFill>
                          <a:effectLst/>
                          <a:latin typeface="08서울남산체 B" pitchFamily="18" charset="-127"/>
                          <a:ea typeface="08서울남산체 B" pitchFamily="18" charset="-127"/>
                        </a:rPr>
                        <a:t>시범</a:t>
                      </a:r>
                      <a:endParaRPr lang="en-US" altLang="ko-KR" sz="1200" kern="0" spc="0" dirty="0" smtClean="0">
                        <a:solidFill>
                          <a:srgbClr val="000000"/>
                        </a:solidFill>
                        <a:effectLst/>
                        <a:latin typeface="08서울남산체 B" pitchFamily="18" charset="-127"/>
                        <a:ea typeface="08서울남산체 B" pitchFamily="18" charset="-127"/>
                      </a:endParaRPr>
                    </a:p>
                    <a:p>
                      <a:pPr marL="0" marR="0" indent="0" algn="just" fontAlgn="base" latinLnBrk="1">
                        <a:lnSpc>
                          <a:spcPct val="11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en-US" altLang="ko-KR" sz="1200" kern="0" spc="0" dirty="0" smtClean="0">
                        <a:solidFill>
                          <a:srgbClr val="000000"/>
                        </a:solidFill>
                        <a:effectLst/>
                        <a:latin typeface="08서울남산체 B" pitchFamily="18" charset="-127"/>
                        <a:ea typeface="08서울남산체 B" pitchFamily="18" charset="-127"/>
                      </a:endParaRPr>
                    </a:p>
                    <a:p>
                      <a:pPr marL="0" marR="0" indent="0" algn="just" fontAlgn="base" latinLnBrk="1">
                        <a:lnSpc>
                          <a:spcPct val="11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ko-KR" altLang="en-US" sz="1200" kern="0" spc="0" dirty="0">
                        <a:solidFill>
                          <a:srgbClr val="000000"/>
                        </a:solidFill>
                        <a:effectLst/>
                        <a:latin typeface="08서울남산체 B" pitchFamily="18" charset="-127"/>
                        <a:ea typeface="08서울남산체 B" pitchFamily="18" charset="-127"/>
                      </a:endParaRPr>
                    </a:p>
                  </a:txBody>
                  <a:tcPr marL="45829" marR="45829" marT="8975" marB="8975" anchor="ctr">
                    <a:lnL w="7112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just" fontAlgn="base" latinLnBrk="1">
                        <a:lnSpc>
                          <a:spcPct val="11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ko-KR" altLang="en-US" sz="1200" kern="0" spc="0" dirty="0">
                        <a:solidFill>
                          <a:srgbClr val="000000"/>
                        </a:solidFill>
                        <a:effectLst/>
                        <a:latin typeface="08서울남산체 B" pitchFamily="18" charset="-127"/>
                        <a:ea typeface="08서울남산체 B" pitchFamily="18" charset="-127"/>
                      </a:endParaRPr>
                    </a:p>
                  </a:txBody>
                  <a:tcPr marL="45829" marR="45829" marT="8975" marB="8975" anchor="ctr">
                    <a:lnL w="31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946480"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1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200" kern="0" spc="0">
                          <a:solidFill>
                            <a:srgbClr val="000000"/>
                          </a:solidFill>
                          <a:effectLst/>
                          <a:latin typeface="08서울남산체 B" pitchFamily="18" charset="-127"/>
                          <a:ea typeface="08서울남산체 B" pitchFamily="18" charset="-127"/>
                        </a:rPr>
                        <a:t>4</a:t>
                      </a:r>
                    </a:p>
                  </a:txBody>
                  <a:tcPr marL="45829" marR="45829" marT="8975" marB="8975" anchor="ctr">
                    <a:lnL w="7112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112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1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altLang="ko-KR" sz="1200" kern="0" spc="0">
                          <a:solidFill>
                            <a:srgbClr val="000000"/>
                          </a:solidFill>
                          <a:effectLst/>
                          <a:latin typeface="08서울남산체 B" pitchFamily="18" charset="-127"/>
                          <a:ea typeface="08서울남산체 B" pitchFamily="18" charset="-127"/>
                        </a:rPr>
                        <a:t>2</a:t>
                      </a:r>
                      <a:r>
                        <a:rPr lang="ko-KR" altLang="en-US" sz="1200" kern="0" spc="0">
                          <a:solidFill>
                            <a:srgbClr val="000000"/>
                          </a:solidFill>
                          <a:effectLst/>
                          <a:latin typeface="08서울남산체 B" pitchFamily="18" charset="-127"/>
                          <a:ea typeface="08서울남산체 B" pitchFamily="18" charset="-127"/>
                        </a:rPr>
                        <a:t>인승 패러글라이딩 체험</a:t>
                      </a:r>
                    </a:p>
                  </a:txBody>
                  <a:tcPr marL="45829" marR="45829" marT="8975" marB="8975" anchor="ctr">
                    <a:lnL w="7112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112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1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200" kern="0" spc="0" dirty="0" smtClean="0">
                          <a:solidFill>
                            <a:srgbClr val="000000"/>
                          </a:solidFill>
                          <a:effectLst/>
                          <a:latin typeface="08서울남산체 B" pitchFamily="18" charset="-127"/>
                          <a:ea typeface="08서울남산체 B" pitchFamily="18" charset="-127"/>
                        </a:rPr>
                        <a:t>시민체</a:t>
                      </a:r>
                      <a:r>
                        <a:rPr lang="ko-KR" altLang="en-US" sz="1200" kern="0" spc="0" dirty="0">
                          <a:solidFill>
                            <a:srgbClr val="000000"/>
                          </a:solidFill>
                          <a:effectLst/>
                          <a:latin typeface="08서울남산체 B" pitchFamily="18" charset="-127"/>
                          <a:ea typeface="08서울남산체 B" pitchFamily="18" charset="-127"/>
                        </a:rPr>
                        <a:t>험</a:t>
                      </a:r>
                      <a:endParaRPr lang="en-US" sz="1200" kern="0" spc="0" dirty="0">
                        <a:solidFill>
                          <a:srgbClr val="000000"/>
                        </a:solidFill>
                        <a:effectLst/>
                        <a:latin typeface="08서울남산체 B" pitchFamily="18" charset="-127"/>
                        <a:ea typeface="08서울남산체 B" pitchFamily="18" charset="-127"/>
                      </a:endParaRPr>
                    </a:p>
                  </a:txBody>
                  <a:tcPr marL="45829" marR="45829" marT="8975" marB="8975" anchor="ctr">
                    <a:lnL w="7112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112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1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altLang="ko-KR" sz="1200" kern="0" spc="0" dirty="0">
                          <a:solidFill>
                            <a:srgbClr val="000000"/>
                          </a:solidFill>
                          <a:effectLst/>
                          <a:latin typeface="08서울남산체 B" pitchFamily="18" charset="-127"/>
                          <a:ea typeface="08서울남산체 B" pitchFamily="18" charset="-127"/>
                        </a:rPr>
                        <a:t>2019. 8. 31(</a:t>
                      </a:r>
                      <a:r>
                        <a:rPr lang="ko-KR" altLang="en-US" sz="1200" kern="0" spc="0" dirty="0">
                          <a:solidFill>
                            <a:srgbClr val="000000"/>
                          </a:solidFill>
                          <a:effectLst/>
                          <a:latin typeface="08서울남산체 B" pitchFamily="18" charset="-127"/>
                          <a:ea typeface="08서울남산체 B" pitchFamily="18" charset="-127"/>
                        </a:rPr>
                        <a:t>토</a:t>
                      </a:r>
                      <a:r>
                        <a:rPr lang="en-US" altLang="ko-KR" sz="1200" kern="0" spc="0" dirty="0">
                          <a:solidFill>
                            <a:srgbClr val="000000"/>
                          </a:solidFill>
                          <a:effectLst/>
                          <a:latin typeface="08서울남산체 B" pitchFamily="18" charset="-127"/>
                          <a:ea typeface="08서울남산체 B" pitchFamily="18" charset="-127"/>
                        </a:rPr>
                        <a:t>) 16:00 </a:t>
                      </a:r>
                      <a:endParaRPr lang="ko-KR" altLang="en-US" sz="1200" kern="0" spc="0" dirty="0">
                        <a:solidFill>
                          <a:srgbClr val="000000"/>
                        </a:solidFill>
                        <a:effectLst/>
                        <a:latin typeface="08서울남산체 B" pitchFamily="18" charset="-127"/>
                        <a:ea typeface="08서울남산체 B" pitchFamily="18" charset="-127"/>
                      </a:endParaRPr>
                    </a:p>
                    <a:p>
                      <a:pPr marL="0" marR="0" indent="0" algn="ctr" fontAlgn="base" latinLnBrk="0">
                        <a:lnSpc>
                          <a:spcPct val="11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200" kern="0" spc="0" dirty="0" err="1" smtClean="0">
                          <a:solidFill>
                            <a:srgbClr val="000000"/>
                          </a:solidFill>
                          <a:effectLst/>
                          <a:latin typeface="08서울남산체 B" pitchFamily="18" charset="-127"/>
                          <a:ea typeface="08서울남산체 B" pitchFamily="18" charset="-127"/>
                        </a:rPr>
                        <a:t>활공장</a:t>
                      </a:r>
                      <a:endParaRPr lang="en-US" altLang="ko-KR" sz="1200" kern="0" spc="0" dirty="0" smtClean="0">
                        <a:solidFill>
                          <a:srgbClr val="000000"/>
                        </a:solidFill>
                        <a:effectLst/>
                        <a:latin typeface="08서울남산체 B" pitchFamily="18" charset="-127"/>
                        <a:ea typeface="08서울남산체 B" pitchFamily="18" charset="-127"/>
                      </a:endParaRPr>
                    </a:p>
                    <a:p>
                      <a:pPr marL="0" marR="0" indent="0" algn="ctr" defTabSz="914400" rtl="0" eaLnBrk="1" fontAlgn="base" latinLnBrk="0" hangingPunct="1">
                        <a:lnSpc>
                          <a:spcPct val="11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ko-KR" altLang="en-US" sz="1200" kern="0" spc="0" dirty="0" smtClean="0">
                          <a:solidFill>
                            <a:srgbClr val="000000"/>
                          </a:solidFill>
                          <a:effectLst/>
                          <a:latin typeface="08서울남산체 B" pitchFamily="18" charset="-127"/>
                          <a:ea typeface="08서울남산체 B" pitchFamily="18" charset="-127"/>
                        </a:rPr>
                        <a:t>참여인원 </a:t>
                      </a:r>
                      <a:r>
                        <a:rPr lang="en-US" altLang="ko-KR" sz="1200" kern="0" spc="0" dirty="0" smtClean="0">
                          <a:solidFill>
                            <a:srgbClr val="000000"/>
                          </a:solidFill>
                          <a:effectLst/>
                          <a:latin typeface="08서울남산체 B" pitchFamily="18" charset="-127"/>
                          <a:ea typeface="08서울남산체 B" pitchFamily="18" charset="-127"/>
                        </a:rPr>
                        <a:t>: 50</a:t>
                      </a:r>
                      <a:r>
                        <a:rPr lang="ko-KR" altLang="en-US" sz="1200" kern="0" spc="0" dirty="0" smtClean="0">
                          <a:solidFill>
                            <a:srgbClr val="000000"/>
                          </a:solidFill>
                          <a:effectLst/>
                          <a:latin typeface="08서울남산체 B" pitchFamily="18" charset="-127"/>
                          <a:ea typeface="08서울남산체 B" pitchFamily="18" charset="-127"/>
                        </a:rPr>
                        <a:t>명</a:t>
                      </a:r>
                    </a:p>
                  </a:txBody>
                  <a:tcPr marL="45829" marR="45829" marT="8975" marB="8975" anchor="ctr">
                    <a:lnL w="7112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112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just" fontAlgn="base" latinLnBrk="1">
                        <a:lnSpc>
                          <a:spcPct val="11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200" kern="0" spc="0" dirty="0">
                          <a:solidFill>
                            <a:srgbClr val="000000"/>
                          </a:solidFill>
                          <a:effectLst/>
                          <a:latin typeface="08서울남산체 B" pitchFamily="18" charset="-127"/>
                          <a:ea typeface="08서울남산체 B" pitchFamily="18" charset="-127"/>
                        </a:rPr>
                        <a:t>전문강사와 관람객이 </a:t>
                      </a:r>
                      <a:endParaRPr lang="en-US" altLang="ko-KR" sz="1200" kern="0" spc="0" dirty="0" smtClean="0">
                        <a:solidFill>
                          <a:srgbClr val="000000"/>
                        </a:solidFill>
                        <a:effectLst/>
                        <a:latin typeface="08서울남산체 B" pitchFamily="18" charset="-127"/>
                        <a:ea typeface="08서울남산체 B" pitchFamily="18" charset="-127"/>
                      </a:endParaRPr>
                    </a:p>
                    <a:p>
                      <a:pPr marL="0" marR="0" indent="0" algn="just" fontAlgn="base" latinLnBrk="1">
                        <a:lnSpc>
                          <a:spcPct val="11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200" kern="0" spc="0" dirty="0" smtClean="0">
                          <a:solidFill>
                            <a:srgbClr val="000000"/>
                          </a:solidFill>
                          <a:effectLst/>
                          <a:latin typeface="08서울남산체 B" pitchFamily="18" charset="-127"/>
                          <a:ea typeface="08서울남산체 B" pitchFamily="18" charset="-127"/>
                        </a:rPr>
                        <a:t>함께 패러</a:t>
                      </a:r>
                      <a:r>
                        <a:rPr lang="ko-KR" altLang="en-US" sz="1200" kern="0" spc="0" baseline="0" dirty="0" smtClean="0">
                          <a:solidFill>
                            <a:srgbClr val="000000"/>
                          </a:solidFill>
                          <a:effectLst/>
                          <a:latin typeface="08서울남산체 B" pitchFamily="18" charset="-127"/>
                          <a:ea typeface="08서울남산체 B" pitchFamily="18" charset="-127"/>
                        </a:rPr>
                        <a:t> </a:t>
                      </a:r>
                      <a:r>
                        <a:rPr lang="ko-KR" altLang="en-US" sz="1200" kern="0" spc="0" dirty="0" smtClean="0">
                          <a:solidFill>
                            <a:srgbClr val="000000"/>
                          </a:solidFill>
                          <a:effectLst/>
                          <a:latin typeface="08서울남산체 B" pitchFamily="18" charset="-127"/>
                          <a:ea typeface="08서울남산체 B" pitchFamily="18" charset="-127"/>
                        </a:rPr>
                        <a:t>글라이딩 </a:t>
                      </a:r>
                      <a:r>
                        <a:rPr lang="ko-KR" altLang="en-US" sz="1200" kern="0" spc="0" dirty="0">
                          <a:solidFill>
                            <a:srgbClr val="000000"/>
                          </a:solidFill>
                          <a:effectLst/>
                          <a:latin typeface="08서울남산체 B" pitchFamily="18" charset="-127"/>
                          <a:ea typeface="08서울남산체 B" pitchFamily="18" charset="-127"/>
                        </a:rPr>
                        <a:t>체험</a:t>
                      </a:r>
                    </a:p>
                  </a:txBody>
                  <a:tcPr marL="45829" marR="45829" marT="8975" marB="8975" anchor="ctr">
                    <a:lnL w="7112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just" fontAlgn="base" latinLnBrk="1">
                        <a:lnSpc>
                          <a:spcPct val="11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ko-KR" altLang="en-US" sz="1200" kern="0" spc="0" dirty="0">
                        <a:solidFill>
                          <a:srgbClr val="000000"/>
                        </a:solidFill>
                        <a:effectLst/>
                        <a:latin typeface="08서울남산체 B" pitchFamily="18" charset="-127"/>
                        <a:ea typeface="08서울남산체 B" pitchFamily="18" charset="-127"/>
                      </a:endParaRPr>
                    </a:p>
                  </a:txBody>
                  <a:tcPr marL="45829" marR="45829" marT="8975" marB="8975" anchor="ctr">
                    <a:lnL w="31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</a:tbl>
          </a:graphicData>
        </a:graphic>
      </p:graphicFrame>
      <p:pic>
        <p:nvPicPr>
          <p:cNvPr id="10" name="그림 9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164857" y="5646655"/>
            <a:ext cx="1729162" cy="863570"/>
          </a:xfrm>
          <a:prstGeom prst="rect">
            <a:avLst/>
          </a:prstGeom>
        </p:spPr>
      </p:pic>
      <p:pic>
        <p:nvPicPr>
          <p:cNvPr id="14" name="그림 13"/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164857" y="4666265"/>
            <a:ext cx="1729162" cy="865895"/>
          </a:xfrm>
          <a:prstGeom prst="rect">
            <a:avLst/>
          </a:prstGeom>
        </p:spPr>
      </p:pic>
      <p:pic>
        <p:nvPicPr>
          <p:cNvPr id="15" name="그림 14"/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164857" y="3714158"/>
            <a:ext cx="1729162" cy="824984"/>
          </a:xfrm>
          <a:prstGeom prst="rect">
            <a:avLst/>
          </a:prstGeom>
        </p:spPr>
      </p:pic>
      <p:pic>
        <p:nvPicPr>
          <p:cNvPr id="16" name="그림 15"/>
          <p:cNvPicPr>
            <a:picLocks noChangeAspect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164857" y="2762051"/>
            <a:ext cx="1729162" cy="886119"/>
          </a:xfrm>
          <a:prstGeom prst="rect">
            <a:avLst/>
          </a:prstGeom>
        </p:spPr>
      </p:pic>
      <p:pic>
        <p:nvPicPr>
          <p:cNvPr id="17" name="그림 16"/>
          <p:cNvPicPr>
            <a:picLocks noChangeAspect="1"/>
          </p:cNvPicPr>
          <p:nvPr/>
        </p:nvPicPr>
        <p:blipFill>
          <a:blip r:embed="rId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48430" y="816144"/>
            <a:ext cx="915697" cy="854988"/>
          </a:xfrm>
          <a:prstGeom prst="rect">
            <a:avLst/>
          </a:prstGeom>
        </p:spPr>
      </p:pic>
      <p:sp>
        <p:nvSpPr>
          <p:cNvPr id="18" name="TextBox 17"/>
          <p:cNvSpPr txBox="1"/>
          <p:nvPr/>
        </p:nvSpPr>
        <p:spPr>
          <a:xfrm>
            <a:off x="654338" y="2013466"/>
            <a:ext cx="1351652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ko-KR" dirty="0" smtClean="0">
                <a:latin typeface="Adobe 고딕 Std B" pitchFamily="34" charset="-127"/>
                <a:ea typeface="Adobe 고딕 Std B" pitchFamily="34" charset="-127"/>
              </a:rPr>
              <a:t>3. </a:t>
            </a:r>
            <a:r>
              <a:rPr lang="ko-KR" altLang="en-US" dirty="0" smtClean="0">
                <a:latin typeface="Adobe 고딕 Std B" pitchFamily="34" charset="-127"/>
                <a:ea typeface="Adobe 고딕 Std B" pitchFamily="34" charset="-127"/>
              </a:rPr>
              <a:t>체험행</a:t>
            </a:r>
            <a:r>
              <a:rPr lang="ko-KR" altLang="en-US" dirty="0">
                <a:latin typeface="Adobe 고딕 Std B" pitchFamily="34" charset="-127"/>
                <a:ea typeface="Adobe 고딕 Std B" pitchFamily="34" charset="-127"/>
              </a:rPr>
              <a:t>사</a:t>
            </a:r>
          </a:p>
        </p:txBody>
      </p:sp>
    </p:spTree>
    <p:extLst>
      <p:ext uri="{BB962C8B-B14F-4D97-AF65-F5344CB8AC3E}">
        <p14:creationId xmlns:p14="http://schemas.microsoft.com/office/powerpoint/2010/main" val="1357361776"/>
      </p:ext>
    </p:extLst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번호 개체 틀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8AB6585-171A-423D-B2B8-9972AF1198C5}" type="slidenum">
              <a:rPr lang="ko-KR" altLang="en-US" smtClean="0"/>
              <a:pPr/>
              <a:t>22</a:t>
            </a:fld>
            <a:endParaRPr lang="ko-KR" altLang="en-US" dirty="0"/>
          </a:p>
        </p:txBody>
      </p:sp>
      <p:pic>
        <p:nvPicPr>
          <p:cNvPr id="6" name="그림 5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-8649"/>
            <a:ext cx="9906000" cy="1577474"/>
          </a:xfrm>
          <a:prstGeom prst="rect">
            <a:avLst/>
          </a:prstGeom>
        </p:spPr>
      </p:pic>
      <p:pic>
        <p:nvPicPr>
          <p:cNvPr id="7" name="그림 6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259359" y="-8649"/>
            <a:ext cx="2626042" cy="1910548"/>
          </a:xfrm>
          <a:prstGeom prst="rect">
            <a:avLst/>
          </a:prstGeom>
        </p:spPr>
      </p:pic>
      <p:pic>
        <p:nvPicPr>
          <p:cNvPr id="8" name="그림 7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004013" y="330813"/>
            <a:ext cx="1486779" cy="598276"/>
          </a:xfrm>
          <a:prstGeom prst="rect">
            <a:avLst/>
          </a:prstGeom>
        </p:spPr>
      </p:pic>
      <p:sp>
        <p:nvSpPr>
          <p:cNvPr id="9" name="TextBox 8"/>
          <p:cNvSpPr txBox="1"/>
          <p:nvPr/>
        </p:nvSpPr>
        <p:spPr>
          <a:xfrm>
            <a:off x="696565" y="1681181"/>
            <a:ext cx="1351652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ko-KR" dirty="0" smtClean="0">
                <a:latin typeface="Adobe 고딕 Std B" pitchFamily="34" charset="-127"/>
                <a:ea typeface="Adobe 고딕 Std B" pitchFamily="34" charset="-127"/>
              </a:rPr>
              <a:t>4. </a:t>
            </a:r>
            <a:r>
              <a:rPr lang="ko-KR" altLang="en-US" dirty="0" smtClean="0">
                <a:latin typeface="Adobe 고딕 Std B" pitchFamily="34" charset="-127"/>
                <a:ea typeface="Adobe 고딕 Std B" pitchFamily="34" charset="-127"/>
              </a:rPr>
              <a:t>부대행사</a:t>
            </a:r>
            <a:endParaRPr lang="ko-KR" altLang="en-US" dirty="0">
              <a:latin typeface="Adobe 고딕 Std B" pitchFamily="34" charset="-127"/>
              <a:ea typeface="Adobe 고딕 Std B" pitchFamily="34" charset="-127"/>
            </a:endParaRPr>
          </a:p>
        </p:txBody>
      </p:sp>
      <p:graphicFrame>
        <p:nvGraphicFramePr>
          <p:cNvPr id="10" name="표 9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634511489"/>
              </p:ext>
            </p:extLst>
          </p:nvPr>
        </p:nvGraphicFramePr>
        <p:xfrm>
          <a:off x="1053662" y="2078807"/>
          <a:ext cx="7879976" cy="4630721"/>
        </p:xfrm>
        <a:graphic>
          <a:graphicData uri="http://schemas.openxmlformats.org/drawingml/2006/table">
            <a:tbl>
              <a:tblPr/>
              <a:tblGrid>
                <a:gridCol w="385482"/>
                <a:gridCol w="1281953"/>
                <a:gridCol w="815788"/>
                <a:gridCol w="1617821"/>
                <a:gridCol w="1950132"/>
                <a:gridCol w="1828800"/>
              </a:tblGrid>
              <a:tr h="321678"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1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200" kern="0" spc="0" dirty="0">
                          <a:solidFill>
                            <a:srgbClr val="000000"/>
                          </a:solidFill>
                          <a:effectLst/>
                          <a:latin typeface="08서울남산체 B" pitchFamily="18" charset="-127"/>
                          <a:ea typeface="08서울남산체 B" pitchFamily="18" charset="-127"/>
                        </a:rPr>
                        <a:t>NO.</a:t>
                      </a:r>
                    </a:p>
                  </a:txBody>
                  <a:tcPr marL="45829" marR="45829" marT="8975" marB="8975" anchor="ctr">
                    <a:lnL w="7112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112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112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1D6E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1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200" kern="0" spc="0">
                          <a:solidFill>
                            <a:srgbClr val="000000"/>
                          </a:solidFill>
                          <a:effectLst/>
                          <a:latin typeface="08서울남산체 B" pitchFamily="18" charset="-127"/>
                          <a:ea typeface="08서울남산체 B" pitchFamily="18" charset="-127"/>
                        </a:rPr>
                        <a:t>행사명</a:t>
                      </a:r>
                    </a:p>
                  </a:txBody>
                  <a:tcPr marL="45829" marR="45829" marT="8975" marB="8975" anchor="ctr">
                    <a:lnL w="7112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112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112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1D6E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1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200" kern="0" spc="0">
                          <a:solidFill>
                            <a:srgbClr val="000000"/>
                          </a:solidFill>
                          <a:effectLst/>
                          <a:latin typeface="08서울남산체 B" pitchFamily="18" charset="-127"/>
                          <a:ea typeface="08서울남산체 B" pitchFamily="18" charset="-127"/>
                        </a:rPr>
                        <a:t>대상</a:t>
                      </a:r>
                    </a:p>
                  </a:txBody>
                  <a:tcPr marL="45829" marR="45829" marT="8975" marB="8975" anchor="ctr">
                    <a:lnL w="7112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112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112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1D6E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1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200" kern="0" spc="0">
                          <a:solidFill>
                            <a:srgbClr val="000000"/>
                          </a:solidFill>
                          <a:effectLst/>
                          <a:latin typeface="08서울남산체 B" pitchFamily="18" charset="-127"/>
                          <a:ea typeface="08서울남산체 B" pitchFamily="18" charset="-127"/>
                        </a:rPr>
                        <a:t>일시</a:t>
                      </a:r>
                      <a:r>
                        <a:rPr lang="en-US" altLang="ko-KR" sz="1200" kern="0" spc="0">
                          <a:solidFill>
                            <a:srgbClr val="000000"/>
                          </a:solidFill>
                          <a:effectLst/>
                          <a:latin typeface="08서울남산체 B" pitchFamily="18" charset="-127"/>
                          <a:ea typeface="08서울남산체 B" pitchFamily="18" charset="-127"/>
                        </a:rPr>
                        <a:t>/</a:t>
                      </a:r>
                      <a:r>
                        <a:rPr lang="ko-KR" altLang="en-US" sz="1200" kern="0" spc="0">
                          <a:solidFill>
                            <a:srgbClr val="000000"/>
                          </a:solidFill>
                          <a:effectLst/>
                          <a:latin typeface="08서울남산체 B" pitchFamily="18" charset="-127"/>
                          <a:ea typeface="08서울남산체 B" pitchFamily="18" charset="-127"/>
                        </a:rPr>
                        <a:t>장소</a:t>
                      </a:r>
                    </a:p>
                  </a:txBody>
                  <a:tcPr marL="45829" marR="45829" marT="8975" marB="8975" anchor="ctr">
                    <a:lnL w="7112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112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112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1D6E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1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200" kern="0" spc="0" dirty="0">
                          <a:solidFill>
                            <a:srgbClr val="000000"/>
                          </a:solidFill>
                          <a:effectLst/>
                          <a:latin typeface="08서울남산체 B" pitchFamily="18" charset="-127"/>
                          <a:ea typeface="08서울남산체 B" pitchFamily="18" charset="-127"/>
                        </a:rPr>
                        <a:t>내용</a:t>
                      </a:r>
                    </a:p>
                  </a:txBody>
                  <a:tcPr marL="45829" marR="45829" marT="8975" marB="8975" anchor="ctr">
                    <a:lnL w="7112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112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1D6E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1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200" kern="0" spc="0" dirty="0" smtClean="0">
                          <a:solidFill>
                            <a:srgbClr val="000000"/>
                          </a:solidFill>
                          <a:effectLst/>
                          <a:latin typeface="08서울남산체 B" pitchFamily="18" charset="-127"/>
                          <a:ea typeface="08서울남산체 B" pitchFamily="18" charset="-127"/>
                        </a:rPr>
                        <a:t>사진</a:t>
                      </a:r>
                      <a:endParaRPr lang="ko-KR" altLang="en-US" sz="1200" kern="0" spc="0" dirty="0">
                        <a:solidFill>
                          <a:srgbClr val="000000"/>
                        </a:solidFill>
                        <a:effectLst/>
                        <a:latin typeface="08서울남산체 B" pitchFamily="18" charset="-127"/>
                        <a:ea typeface="08서울남산체 B" pitchFamily="18" charset="-127"/>
                      </a:endParaRPr>
                    </a:p>
                  </a:txBody>
                  <a:tcPr marL="45829" marR="45829" marT="8975" marB="8975" anchor="ctr">
                    <a:lnL w="31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112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1D6ED"/>
                    </a:solidFill>
                  </a:tcPr>
                </a:tc>
              </a:tr>
              <a:tr h="1030211"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1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200" kern="0" spc="0">
                          <a:solidFill>
                            <a:srgbClr val="000000"/>
                          </a:solidFill>
                          <a:effectLst/>
                          <a:latin typeface="08서울남산체 B" pitchFamily="18" charset="-127"/>
                          <a:ea typeface="08서울남산체 B" pitchFamily="18" charset="-127"/>
                        </a:rPr>
                        <a:t>1</a:t>
                      </a:r>
                    </a:p>
                  </a:txBody>
                  <a:tcPr marL="45829" marR="45829" marT="8975" marB="8975" anchor="ctr">
                    <a:lnL w="7112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112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1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400" kern="0" spc="0" dirty="0" err="1" smtClean="0">
                          <a:solidFill>
                            <a:srgbClr val="000000"/>
                          </a:solidFill>
                          <a:effectLst/>
                          <a:latin typeface="08서울남산체 B" pitchFamily="18" charset="-127"/>
                          <a:ea typeface="08서울남산체 B" pitchFamily="18" charset="-127"/>
                        </a:rPr>
                        <a:t>버스킹공연</a:t>
                      </a:r>
                      <a:endParaRPr lang="ko-KR" altLang="en-US" sz="1400" kern="0" spc="0" dirty="0">
                        <a:solidFill>
                          <a:srgbClr val="000000"/>
                        </a:solidFill>
                        <a:effectLst/>
                        <a:latin typeface="08서울남산체 B" pitchFamily="18" charset="-127"/>
                        <a:ea typeface="08서울남산체 B" pitchFamily="18" charset="-127"/>
                      </a:endParaRPr>
                    </a:p>
                  </a:txBody>
                  <a:tcPr marL="45829" marR="45829" marT="8975" marB="8975" anchor="ctr">
                    <a:lnL w="7112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112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1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200" kern="0" spc="0" dirty="0" smtClean="0">
                          <a:solidFill>
                            <a:srgbClr val="000000"/>
                          </a:solidFill>
                          <a:effectLst/>
                          <a:latin typeface="08서울남산체 B" pitchFamily="18" charset="-127"/>
                          <a:ea typeface="08서울남산체 B" pitchFamily="18" charset="-127"/>
                        </a:rPr>
                        <a:t>관람객</a:t>
                      </a:r>
                      <a:endParaRPr lang="ko-KR" altLang="en-US" sz="1200" kern="0" spc="0" dirty="0">
                        <a:solidFill>
                          <a:srgbClr val="000000"/>
                        </a:solidFill>
                        <a:effectLst/>
                        <a:latin typeface="08서울남산체 B" pitchFamily="18" charset="-127"/>
                        <a:ea typeface="08서울남산체 B" pitchFamily="18" charset="-127"/>
                      </a:endParaRPr>
                    </a:p>
                  </a:txBody>
                  <a:tcPr marL="45829" marR="45829" marT="8975" marB="8975" anchor="ctr">
                    <a:lnL w="7112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112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1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altLang="ko-KR" sz="1200" kern="0" spc="0" dirty="0">
                          <a:solidFill>
                            <a:srgbClr val="000000"/>
                          </a:solidFill>
                          <a:effectLst/>
                          <a:latin typeface="08서울남산체 B" pitchFamily="18" charset="-127"/>
                          <a:ea typeface="08서울남산체 B" pitchFamily="18" charset="-127"/>
                        </a:rPr>
                        <a:t>2019. 8. </a:t>
                      </a:r>
                      <a:r>
                        <a:rPr lang="en-US" altLang="ko-KR" sz="1200" kern="0" spc="0" dirty="0" smtClean="0">
                          <a:solidFill>
                            <a:srgbClr val="000000"/>
                          </a:solidFill>
                          <a:effectLst/>
                          <a:latin typeface="08서울남산체 B" pitchFamily="18" charset="-127"/>
                          <a:ea typeface="08서울남산체 B" pitchFamily="18" charset="-127"/>
                        </a:rPr>
                        <a:t>31(</a:t>
                      </a:r>
                      <a:r>
                        <a:rPr lang="ko-KR" altLang="en-US" sz="1200" kern="0" spc="0" dirty="0" smtClean="0">
                          <a:solidFill>
                            <a:srgbClr val="000000"/>
                          </a:solidFill>
                          <a:effectLst/>
                          <a:latin typeface="08서울남산체 B" pitchFamily="18" charset="-127"/>
                          <a:ea typeface="08서울남산체 B" pitchFamily="18" charset="-127"/>
                        </a:rPr>
                        <a:t>토</a:t>
                      </a:r>
                      <a:r>
                        <a:rPr lang="en-US" altLang="ko-KR" sz="1200" kern="0" spc="0" dirty="0" smtClean="0">
                          <a:solidFill>
                            <a:srgbClr val="000000"/>
                          </a:solidFill>
                          <a:effectLst/>
                          <a:latin typeface="08서울남산체 B" pitchFamily="18" charset="-127"/>
                          <a:ea typeface="08서울남산체 B" pitchFamily="18" charset="-127"/>
                        </a:rPr>
                        <a:t>)-9.1</a:t>
                      </a:r>
                      <a:r>
                        <a:rPr lang="ko-KR" altLang="en-US" sz="1200" kern="0" spc="0" dirty="0" smtClean="0">
                          <a:solidFill>
                            <a:srgbClr val="000000"/>
                          </a:solidFill>
                          <a:effectLst/>
                          <a:latin typeface="08서울남산체 B" pitchFamily="18" charset="-127"/>
                          <a:ea typeface="08서울남산체 B" pitchFamily="18" charset="-127"/>
                        </a:rPr>
                        <a:t>오후</a:t>
                      </a:r>
                      <a:endParaRPr lang="en-US" altLang="ko-KR" sz="1200" kern="0" spc="0" dirty="0" smtClean="0">
                        <a:solidFill>
                          <a:srgbClr val="000000"/>
                        </a:solidFill>
                        <a:effectLst/>
                        <a:latin typeface="08서울남산체 B" pitchFamily="18" charset="-127"/>
                        <a:ea typeface="08서울남산체 B" pitchFamily="18" charset="-127"/>
                      </a:endParaRPr>
                    </a:p>
                    <a:p>
                      <a:pPr marL="0" marR="0" indent="0" algn="ctr" fontAlgn="base" latinLnBrk="0">
                        <a:lnSpc>
                          <a:spcPct val="11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200" kern="0" spc="0" dirty="0" err="1" smtClean="0">
                          <a:solidFill>
                            <a:srgbClr val="000000"/>
                          </a:solidFill>
                          <a:effectLst/>
                          <a:latin typeface="08서울남산체 B" pitchFamily="18" charset="-127"/>
                          <a:ea typeface="08서울남산체 B" pitchFamily="18" charset="-127"/>
                        </a:rPr>
                        <a:t>칠포비치파인호텔</a:t>
                      </a:r>
                      <a:endParaRPr lang="en-US" altLang="ko-KR" sz="1200" kern="0" spc="0" dirty="0" smtClean="0">
                        <a:solidFill>
                          <a:srgbClr val="000000"/>
                        </a:solidFill>
                        <a:effectLst/>
                        <a:latin typeface="08서울남산체 B" pitchFamily="18" charset="-127"/>
                        <a:ea typeface="08서울남산체 B" pitchFamily="18" charset="-127"/>
                      </a:endParaRPr>
                    </a:p>
                  </a:txBody>
                  <a:tcPr marL="45829" marR="45829" marT="8975" marB="8975" anchor="ctr">
                    <a:lnL w="7112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112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just" fontAlgn="base" latinLnBrk="1">
                        <a:lnSpc>
                          <a:spcPct val="11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200" kern="0" spc="0" dirty="0" smtClean="0">
                          <a:solidFill>
                            <a:srgbClr val="000000"/>
                          </a:solidFill>
                          <a:effectLst/>
                          <a:latin typeface="08서울남산체 B" pitchFamily="18" charset="-127"/>
                          <a:ea typeface="08서울남산체 B" pitchFamily="18" charset="-127"/>
                        </a:rPr>
                        <a:t>일반인을 위한 다양한 </a:t>
                      </a:r>
                      <a:endParaRPr lang="en-US" altLang="ko-KR" sz="1200" kern="0" spc="0" dirty="0" smtClean="0">
                        <a:solidFill>
                          <a:srgbClr val="000000"/>
                        </a:solidFill>
                        <a:effectLst/>
                        <a:latin typeface="08서울남산체 B" pitchFamily="18" charset="-127"/>
                        <a:ea typeface="08서울남산체 B" pitchFamily="18" charset="-127"/>
                      </a:endParaRPr>
                    </a:p>
                    <a:p>
                      <a:pPr marL="0" marR="0" indent="0" algn="just" fontAlgn="base" latinLnBrk="1">
                        <a:lnSpc>
                          <a:spcPct val="11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200" kern="0" spc="0" dirty="0" smtClean="0">
                          <a:solidFill>
                            <a:srgbClr val="000000"/>
                          </a:solidFill>
                          <a:effectLst/>
                          <a:latin typeface="08서울남산체 B" pitchFamily="18" charset="-127"/>
                          <a:ea typeface="08서울남산체 B" pitchFamily="18" charset="-127"/>
                        </a:rPr>
                        <a:t>예술공연관람</a:t>
                      </a:r>
                      <a:endParaRPr lang="ko-KR" altLang="en-US" sz="1200" kern="0" spc="0" dirty="0">
                        <a:solidFill>
                          <a:srgbClr val="000000"/>
                        </a:solidFill>
                        <a:effectLst/>
                        <a:latin typeface="08서울남산체 B" pitchFamily="18" charset="-127"/>
                        <a:ea typeface="08서울남산체 B" pitchFamily="18" charset="-127"/>
                      </a:endParaRPr>
                    </a:p>
                  </a:txBody>
                  <a:tcPr marL="45829" marR="45829" marT="8975" marB="8975" anchor="ctr">
                    <a:lnL w="7112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just" fontAlgn="base" latinLnBrk="1">
                        <a:lnSpc>
                          <a:spcPct val="11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ko-KR" altLang="en-US" sz="1200" kern="0" spc="0" dirty="0">
                        <a:solidFill>
                          <a:srgbClr val="000000"/>
                        </a:solidFill>
                        <a:effectLst/>
                        <a:latin typeface="08서울남산체 B" pitchFamily="18" charset="-127"/>
                        <a:ea typeface="08서울남산체 B" pitchFamily="18" charset="-127"/>
                      </a:endParaRPr>
                    </a:p>
                  </a:txBody>
                  <a:tcPr marL="45829" marR="45829" marT="8975" marB="8975" anchor="ctr">
                    <a:lnL w="31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1030084"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1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200" kern="0" spc="0">
                          <a:solidFill>
                            <a:srgbClr val="000000"/>
                          </a:solidFill>
                          <a:effectLst/>
                          <a:latin typeface="08서울남산체 B" pitchFamily="18" charset="-127"/>
                          <a:ea typeface="08서울남산체 B" pitchFamily="18" charset="-127"/>
                        </a:rPr>
                        <a:t>2</a:t>
                      </a:r>
                    </a:p>
                  </a:txBody>
                  <a:tcPr marL="45829" marR="45829" marT="8975" marB="8975" anchor="ctr">
                    <a:lnL w="7112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112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1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400" kern="0" spc="0" dirty="0" smtClean="0">
                          <a:solidFill>
                            <a:srgbClr val="000000"/>
                          </a:solidFill>
                          <a:effectLst/>
                          <a:latin typeface="08서울남산체 B" pitchFamily="18" charset="-127"/>
                          <a:ea typeface="08서울남산체 B" pitchFamily="18" charset="-127"/>
                        </a:rPr>
                        <a:t>먹거리장터</a:t>
                      </a:r>
                      <a:endParaRPr lang="ko-KR" altLang="en-US" sz="1400" kern="0" spc="0" dirty="0">
                        <a:solidFill>
                          <a:srgbClr val="000000"/>
                        </a:solidFill>
                        <a:effectLst/>
                        <a:latin typeface="08서울남산체 B" pitchFamily="18" charset="-127"/>
                        <a:ea typeface="08서울남산체 B" pitchFamily="18" charset="-127"/>
                      </a:endParaRPr>
                    </a:p>
                  </a:txBody>
                  <a:tcPr marL="45829" marR="45829" marT="8975" marB="8975" anchor="ctr">
                    <a:lnL w="7112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112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1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200" kern="0" spc="0" dirty="0" smtClean="0">
                          <a:solidFill>
                            <a:srgbClr val="000000"/>
                          </a:solidFill>
                          <a:effectLst/>
                          <a:latin typeface="08서울남산체 B" pitchFamily="18" charset="-127"/>
                          <a:ea typeface="08서울남산체 B" pitchFamily="18" charset="-127"/>
                        </a:rPr>
                        <a:t>관람객</a:t>
                      </a:r>
                      <a:endParaRPr lang="ko-KR" altLang="en-US" sz="1200" kern="0" spc="0" dirty="0">
                        <a:solidFill>
                          <a:srgbClr val="000000"/>
                        </a:solidFill>
                        <a:effectLst/>
                        <a:latin typeface="08서울남산체 B" pitchFamily="18" charset="-127"/>
                        <a:ea typeface="08서울남산체 B" pitchFamily="18" charset="-127"/>
                      </a:endParaRPr>
                    </a:p>
                  </a:txBody>
                  <a:tcPr marL="45829" marR="45829" marT="8975" marB="8975" anchor="ctr">
                    <a:lnL w="7112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112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1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altLang="ko-KR" sz="1200" kern="0" spc="0" dirty="0">
                          <a:solidFill>
                            <a:srgbClr val="000000"/>
                          </a:solidFill>
                          <a:effectLst/>
                          <a:latin typeface="08서울남산체 B" pitchFamily="18" charset="-127"/>
                          <a:ea typeface="08서울남산체 B" pitchFamily="18" charset="-127"/>
                        </a:rPr>
                        <a:t>2019. 8. 31(</a:t>
                      </a:r>
                      <a:r>
                        <a:rPr lang="ko-KR" altLang="en-US" sz="1200" kern="0" spc="0" dirty="0" smtClean="0">
                          <a:solidFill>
                            <a:srgbClr val="000000"/>
                          </a:solidFill>
                          <a:effectLst/>
                          <a:latin typeface="08서울남산체 B" pitchFamily="18" charset="-127"/>
                          <a:ea typeface="08서울남산체 B" pitchFamily="18" charset="-127"/>
                        </a:rPr>
                        <a:t>토</a:t>
                      </a:r>
                      <a:r>
                        <a:rPr lang="en-US" altLang="ko-KR" sz="1200" kern="0" spc="0" dirty="0" smtClean="0">
                          <a:solidFill>
                            <a:srgbClr val="000000"/>
                          </a:solidFill>
                          <a:effectLst/>
                          <a:latin typeface="08서울남산체 B" pitchFamily="18" charset="-127"/>
                          <a:ea typeface="08서울남산체 B" pitchFamily="18" charset="-127"/>
                        </a:rPr>
                        <a:t>)-9.1</a:t>
                      </a:r>
                      <a:endParaRPr lang="ko-KR" altLang="en-US" sz="1200" kern="0" spc="0" dirty="0">
                        <a:solidFill>
                          <a:srgbClr val="000000"/>
                        </a:solidFill>
                        <a:effectLst/>
                        <a:latin typeface="08서울남산체 B" pitchFamily="18" charset="-127"/>
                        <a:ea typeface="08서울남산체 B" pitchFamily="18" charset="-127"/>
                      </a:endParaRPr>
                    </a:p>
                    <a:p>
                      <a:pPr marL="0" marR="0" indent="0" algn="ctr" fontAlgn="base" latinLnBrk="0">
                        <a:lnSpc>
                          <a:spcPct val="11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200" kern="0" spc="0" dirty="0" err="1" smtClean="0">
                          <a:solidFill>
                            <a:srgbClr val="000000"/>
                          </a:solidFill>
                          <a:effectLst/>
                          <a:latin typeface="08서울남산체 B" pitchFamily="18" charset="-127"/>
                          <a:ea typeface="08서울남산체 B" pitchFamily="18" charset="-127"/>
                        </a:rPr>
                        <a:t>칠포비치파인호텔</a:t>
                      </a:r>
                      <a:endParaRPr lang="en-US" altLang="ko-KR" sz="1200" kern="0" spc="0" dirty="0" smtClean="0">
                        <a:solidFill>
                          <a:srgbClr val="000000"/>
                        </a:solidFill>
                        <a:effectLst/>
                        <a:latin typeface="08서울남산체 B" pitchFamily="18" charset="-127"/>
                        <a:ea typeface="08서울남산체 B" pitchFamily="18" charset="-127"/>
                      </a:endParaRPr>
                    </a:p>
                  </a:txBody>
                  <a:tcPr marL="45829" marR="45829" marT="8975" marB="8975" anchor="ctr">
                    <a:lnL w="7112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112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just" fontAlgn="base" latinLnBrk="1">
                        <a:lnSpc>
                          <a:spcPct val="11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200" kern="0" spc="0" dirty="0" smtClean="0">
                          <a:solidFill>
                            <a:srgbClr val="000000"/>
                          </a:solidFill>
                          <a:effectLst/>
                          <a:latin typeface="08서울남산체 B" pitchFamily="18" charset="-127"/>
                          <a:ea typeface="08서울남산체 B" pitchFamily="18" charset="-127"/>
                        </a:rPr>
                        <a:t>관람객을 위한 다양한 </a:t>
                      </a:r>
                      <a:endParaRPr lang="en-US" altLang="ko-KR" sz="1200" kern="0" spc="0" dirty="0" smtClean="0">
                        <a:solidFill>
                          <a:srgbClr val="000000"/>
                        </a:solidFill>
                        <a:effectLst/>
                        <a:latin typeface="08서울남산체 B" pitchFamily="18" charset="-127"/>
                        <a:ea typeface="08서울남산체 B" pitchFamily="18" charset="-127"/>
                      </a:endParaRPr>
                    </a:p>
                    <a:p>
                      <a:pPr marL="0" marR="0" indent="0" algn="just" fontAlgn="base" latinLnBrk="1">
                        <a:lnSpc>
                          <a:spcPct val="11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200" kern="0" spc="0" dirty="0" smtClean="0">
                          <a:solidFill>
                            <a:srgbClr val="000000"/>
                          </a:solidFill>
                          <a:effectLst/>
                          <a:latin typeface="08서울남산체 B" pitchFamily="18" charset="-127"/>
                          <a:ea typeface="08서울남산체 B" pitchFamily="18" charset="-127"/>
                        </a:rPr>
                        <a:t>먹거리제공</a:t>
                      </a:r>
                      <a:endParaRPr lang="ko-KR" altLang="en-US" sz="1200" kern="0" spc="0" dirty="0">
                        <a:solidFill>
                          <a:srgbClr val="000000"/>
                        </a:solidFill>
                        <a:effectLst/>
                        <a:latin typeface="08서울남산체 B" pitchFamily="18" charset="-127"/>
                        <a:ea typeface="08서울남산체 B" pitchFamily="18" charset="-127"/>
                      </a:endParaRPr>
                    </a:p>
                  </a:txBody>
                  <a:tcPr marL="45829" marR="45829" marT="8975" marB="8975" anchor="ctr">
                    <a:lnL w="7112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just" fontAlgn="base" latinLnBrk="1">
                        <a:lnSpc>
                          <a:spcPct val="11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ko-KR" altLang="en-US" sz="1200" kern="0" spc="0" dirty="0">
                        <a:solidFill>
                          <a:srgbClr val="000000"/>
                        </a:solidFill>
                        <a:effectLst/>
                        <a:latin typeface="08서울남산체 B" pitchFamily="18" charset="-127"/>
                        <a:ea typeface="08서울남산체 B" pitchFamily="18" charset="-127"/>
                      </a:endParaRPr>
                    </a:p>
                  </a:txBody>
                  <a:tcPr marL="45829" marR="45829" marT="8975" marB="8975" anchor="ctr">
                    <a:lnL w="31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1156481"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1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200" kern="0" spc="0">
                          <a:solidFill>
                            <a:srgbClr val="000000"/>
                          </a:solidFill>
                          <a:effectLst/>
                          <a:latin typeface="08서울남산체 B" pitchFamily="18" charset="-127"/>
                          <a:ea typeface="08서울남산체 B" pitchFamily="18" charset="-127"/>
                        </a:rPr>
                        <a:t>3</a:t>
                      </a:r>
                    </a:p>
                  </a:txBody>
                  <a:tcPr marL="45829" marR="45829" marT="8975" marB="8975" anchor="ctr">
                    <a:lnL w="7112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112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1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400" kern="0" spc="0" dirty="0" smtClean="0">
                          <a:solidFill>
                            <a:srgbClr val="000000"/>
                          </a:solidFill>
                          <a:effectLst/>
                          <a:latin typeface="08서울남산체 B" pitchFamily="18" charset="-127"/>
                          <a:ea typeface="08서울남산체 B" pitchFamily="18" charset="-127"/>
                        </a:rPr>
                        <a:t>벼룩시장</a:t>
                      </a:r>
                      <a:endParaRPr lang="ko-KR" altLang="en-US" sz="1400" kern="0" spc="0" dirty="0">
                        <a:solidFill>
                          <a:srgbClr val="000000"/>
                        </a:solidFill>
                        <a:effectLst/>
                        <a:latin typeface="08서울남산체 B" pitchFamily="18" charset="-127"/>
                        <a:ea typeface="08서울남산체 B" pitchFamily="18" charset="-127"/>
                      </a:endParaRPr>
                    </a:p>
                  </a:txBody>
                  <a:tcPr marL="45829" marR="45829" marT="8975" marB="8975" anchor="ctr">
                    <a:lnL w="7112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112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1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200" kern="0" spc="0" dirty="0" smtClean="0">
                          <a:solidFill>
                            <a:srgbClr val="000000"/>
                          </a:solidFill>
                          <a:effectLst/>
                          <a:latin typeface="08서울남산체 B" pitchFamily="18" charset="-127"/>
                          <a:ea typeface="08서울남산체 B" pitchFamily="18" charset="-127"/>
                        </a:rPr>
                        <a:t>관람객</a:t>
                      </a:r>
                      <a:endParaRPr lang="ko-KR" altLang="en-US" sz="1200" kern="0" spc="0" dirty="0">
                        <a:solidFill>
                          <a:srgbClr val="000000"/>
                        </a:solidFill>
                        <a:effectLst/>
                        <a:latin typeface="08서울남산체 B" pitchFamily="18" charset="-127"/>
                        <a:ea typeface="08서울남산체 B" pitchFamily="18" charset="-127"/>
                      </a:endParaRPr>
                    </a:p>
                  </a:txBody>
                  <a:tcPr marL="45829" marR="45829" marT="8975" marB="8975" anchor="ctr">
                    <a:lnL w="7112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112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1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altLang="ko-KR" sz="1200" kern="0" spc="0" dirty="0" smtClean="0">
                          <a:solidFill>
                            <a:srgbClr val="000000"/>
                          </a:solidFill>
                          <a:effectLst/>
                          <a:latin typeface="08서울남산체 B" pitchFamily="18" charset="-127"/>
                          <a:ea typeface="08서울남산체 B" pitchFamily="18" charset="-127"/>
                        </a:rPr>
                        <a:t>2019. 8. 31(</a:t>
                      </a:r>
                      <a:r>
                        <a:rPr lang="ko-KR" altLang="en-US" sz="1200" kern="0" spc="0" dirty="0" smtClean="0">
                          <a:solidFill>
                            <a:srgbClr val="000000"/>
                          </a:solidFill>
                          <a:effectLst/>
                          <a:latin typeface="08서울남산체 B" pitchFamily="18" charset="-127"/>
                          <a:ea typeface="08서울남산체 B" pitchFamily="18" charset="-127"/>
                        </a:rPr>
                        <a:t>토</a:t>
                      </a:r>
                      <a:r>
                        <a:rPr lang="en-US" altLang="ko-KR" sz="1200" kern="0" spc="0" dirty="0" smtClean="0">
                          <a:solidFill>
                            <a:srgbClr val="000000"/>
                          </a:solidFill>
                          <a:effectLst/>
                          <a:latin typeface="08서울남산체 B" pitchFamily="18" charset="-127"/>
                          <a:ea typeface="08서울남산체 B" pitchFamily="18" charset="-127"/>
                        </a:rPr>
                        <a:t>)-9.1</a:t>
                      </a:r>
                      <a:endParaRPr lang="ko-KR" altLang="en-US" sz="1200" kern="0" spc="0" dirty="0" smtClean="0">
                        <a:solidFill>
                          <a:srgbClr val="000000"/>
                        </a:solidFill>
                        <a:effectLst/>
                        <a:latin typeface="08서울남산체 B" pitchFamily="18" charset="-127"/>
                        <a:ea typeface="08서울남산체 B" pitchFamily="18" charset="-127"/>
                      </a:endParaRPr>
                    </a:p>
                    <a:p>
                      <a:pPr marL="0" marR="0" indent="0" algn="ctr" fontAlgn="base" latinLnBrk="0">
                        <a:lnSpc>
                          <a:spcPct val="11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200" kern="0" spc="0" dirty="0" err="1" smtClean="0">
                          <a:solidFill>
                            <a:srgbClr val="000000"/>
                          </a:solidFill>
                          <a:effectLst/>
                          <a:latin typeface="08서울남산체 B" pitchFamily="18" charset="-127"/>
                          <a:ea typeface="08서울남산체 B" pitchFamily="18" charset="-127"/>
                        </a:rPr>
                        <a:t>칠포비치파인호텔</a:t>
                      </a:r>
                      <a:endParaRPr lang="ko-KR" altLang="en-US" sz="1200" kern="0" spc="0" dirty="0">
                        <a:solidFill>
                          <a:srgbClr val="000000"/>
                        </a:solidFill>
                        <a:effectLst/>
                        <a:latin typeface="08서울남산체 B" pitchFamily="18" charset="-127"/>
                        <a:ea typeface="08서울남산체 B" pitchFamily="18" charset="-127"/>
                      </a:endParaRPr>
                    </a:p>
                  </a:txBody>
                  <a:tcPr marL="45829" marR="45829" marT="8975" marB="8975" anchor="ctr">
                    <a:lnL w="7112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112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just" fontAlgn="base" latinLnBrk="1">
                        <a:lnSpc>
                          <a:spcPct val="11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en-US" altLang="ko-KR" sz="1200" kern="0" spc="0" dirty="0" smtClean="0">
                        <a:solidFill>
                          <a:srgbClr val="000000"/>
                        </a:solidFill>
                        <a:effectLst/>
                        <a:latin typeface="08서울남산체 B" pitchFamily="18" charset="-127"/>
                        <a:ea typeface="08서울남산체 B" pitchFamily="18" charset="-127"/>
                      </a:endParaRPr>
                    </a:p>
                    <a:p>
                      <a:pPr marL="0" marR="0" indent="0" algn="just" fontAlgn="base" latinLnBrk="1">
                        <a:lnSpc>
                          <a:spcPct val="11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en-US" altLang="ko-KR" sz="1200" kern="0" spc="0" dirty="0" smtClean="0">
                        <a:solidFill>
                          <a:srgbClr val="000000"/>
                        </a:solidFill>
                        <a:effectLst/>
                        <a:latin typeface="08서울남산체 B" pitchFamily="18" charset="-127"/>
                        <a:ea typeface="08서울남산체 B" pitchFamily="18" charset="-127"/>
                      </a:endParaRPr>
                    </a:p>
                    <a:p>
                      <a:pPr marL="0" marR="0" indent="0" algn="just" fontAlgn="base" latinLnBrk="1">
                        <a:lnSpc>
                          <a:spcPct val="11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200" kern="0" spc="0" dirty="0" smtClean="0">
                          <a:solidFill>
                            <a:srgbClr val="000000"/>
                          </a:solidFill>
                          <a:effectLst/>
                          <a:latin typeface="08서울남산체 B" pitchFamily="18" charset="-127"/>
                          <a:ea typeface="08서울남산체 B" pitchFamily="18" charset="-127"/>
                        </a:rPr>
                        <a:t>관람객을 위한 다양한</a:t>
                      </a:r>
                      <a:endParaRPr lang="en-US" altLang="ko-KR" sz="1200" kern="0" spc="0" dirty="0" smtClean="0">
                        <a:solidFill>
                          <a:srgbClr val="000000"/>
                        </a:solidFill>
                        <a:effectLst/>
                        <a:latin typeface="08서울남산체 B" pitchFamily="18" charset="-127"/>
                        <a:ea typeface="08서울남산체 B" pitchFamily="18" charset="-127"/>
                      </a:endParaRPr>
                    </a:p>
                    <a:p>
                      <a:pPr marL="0" marR="0" indent="0" algn="just" fontAlgn="base" latinLnBrk="1">
                        <a:lnSpc>
                          <a:spcPct val="11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200" kern="0" spc="0" dirty="0" smtClean="0">
                          <a:solidFill>
                            <a:srgbClr val="000000"/>
                          </a:solidFill>
                          <a:effectLst/>
                          <a:latin typeface="08서울남산체 B" pitchFamily="18" charset="-127"/>
                          <a:ea typeface="08서울남산체 B" pitchFamily="18" charset="-127"/>
                        </a:rPr>
                        <a:t>지역전통상품 판매</a:t>
                      </a:r>
                      <a:endParaRPr lang="en-US" altLang="ko-KR" sz="1200" kern="0" spc="0" dirty="0" smtClean="0">
                        <a:solidFill>
                          <a:srgbClr val="000000"/>
                        </a:solidFill>
                        <a:effectLst/>
                        <a:latin typeface="08서울남산체 B" pitchFamily="18" charset="-127"/>
                        <a:ea typeface="08서울남산체 B" pitchFamily="18" charset="-127"/>
                      </a:endParaRPr>
                    </a:p>
                    <a:p>
                      <a:pPr marL="0" marR="0" indent="0" algn="just" fontAlgn="base" latinLnBrk="1">
                        <a:lnSpc>
                          <a:spcPct val="11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en-US" altLang="ko-KR" sz="1200" kern="0" spc="0" dirty="0" smtClean="0">
                        <a:solidFill>
                          <a:srgbClr val="000000"/>
                        </a:solidFill>
                        <a:effectLst/>
                        <a:latin typeface="08서울남산체 B" pitchFamily="18" charset="-127"/>
                        <a:ea typeface="08서울남산체 B" pitchFamily="18" charset="-127"/>
                      </a:endParaRPr>
                    </a:p>
                    <a:p>
                      <a:pPr marL="0" marR="0" indent="0" algn="just" fontAlgn="base" latinLnBrk="1">
                        <a:lnSpc>
                          <a:spcPct val="11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ko-KR" altLang="en-US" sz="1200" kern="0" spc="0" dirty="0">
                        <a:solidFill>
                          <a:srgbClr val="000000"/>
                        </a:solidFill>
                        <a:effectLst/>
                        <a:latin typeface="08서울남산체 B" pitchFamily="18" charset="-127"/>
                        <a:ea typeface="08서울남산체 B" pitchFamily="18" charset="-127"/>
                      </a:endParaRPr>
                    </a:p>
                  </a:txBody>
                  <a:tcPr marL="45829" marR="45829" marT="8975" marB="8975" anchor="ctr">
                    <a:lnL w="7112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just" fontAlgn="base" latinLnBrk="1">
                        <a:lnSpc>
                          <a:spcPct val="11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ko-KR" altLang="en-US" sz="1200" kern="0" spc="0" dirty="0">
                        <a:solidFill>
                          <a:srgbClr val="000000"/>
                        </a:solidFill>
                        <a:effectLst/>
                        <a:latin typeface="08서울남산체 B" pitchFamily="18" charset="-127"/>
                        <a:ea typeface="08서울남산체 B" pitchFamily="18" charset="-127"/>
                      </a:endParaRPr>
                    </a:p>
                  </a:txBody>
                  <a:tcPr marL="45829" marR="45829" marT="8975" marB="8975" anchor="ctr">
                    <a:lnL w="31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966558"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1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200" kern="0" spc="0" dirty="0">
                          <a:solidFill>
                            <a:srgbClr val="000000"/>
                          </a:solidFill>
                          <a:effectLst/>
                          <a:latin typeface="08서울남산체 B" pitchFamily="18" charset="-127"/>
                          <a:ea typeface="08서울남산체 B" pitchFamily="18" charset="-127"/>
                        </a:rPr>
                        <a:t>4</a:t>
                      </a:r>
                    </a:p>
                  </a:txBody>
                  <a:tcPr marL="45829" marR="45829" marT="8975" marB="8975" anchor="ctr">
                    <a:lnL w="7112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112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1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400" kern="0" spc="0" dirty="0" smtClean="0">
                          <a:solidFill>
                            <a:srgbClr val="000000"/>
                          </a:solidFill>
                          <a:effectLst/>
                          <a:latin typeface="08서울남산체 B" pitchFamily="18" charset="-127"/>
                          <a:ea typeface="08서울남산체 B" pitchFamily="18" charset="-127"/>
                        </a:rPr>
                        <a:t>체험행사</a:t>
                      </a:r>
                      <a:endParaRPr lang="en-US" altLang="ko-KR" sz="1400" kern="0" spc="0" dirty="0" smtClean="0">
                        <a:solidFill>
                          <a:srgbClr val="000000"/>
                        </a:solidFill>
                        <a:effectLst/>
                        <a:latin typeface="08서울남산체 B" pitchFamily="18" charset="-127"/>
                        <a:ea typeface="08서울남산체 B" pitchFamily="18" charset="-127"/>
                      </a:endParaRPr>
                    </a:p>
                  </a:txBody>
                  <a:tcPr marL="45829" marR="45829" marT="8975" marB="8975" anchor="ctr">
                    <a:lnL w="7112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112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1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200" kern="0" spc="0" dirty="0" smtClean="0">
                          <a:solidFill>
                            <a:srgbClr val="000000"/>
                          </a:solidFill>
                          <a:effectLst/>
                          <a:latin typeface="08서울남산체 B" pitchFamily="18" charset="-127"/>
                          <a:ea typeface="08서울남산체 B" pitchFamily="18" charset="-127"/>
                        </a:rPr>
                        <a:t>관람객</a:t>
                      </a:r>
                      <a:endParaRPr lang="ko-KR" altLang="en-US" sz="1200" kern="0" spc="0" dirty="0">
                        <a:solidFill>
                          <a:srgbClr val="000000"/>
                        </a:solidFill>
                        <a:effectLst/>
                        <a:latin typeface="08서울남산체 B" pitchFamily="18" charset="-127"/>
                        <a:ea typeface="08서울남산체 B" pitchFamily="18" charset="-127"/>
                      </a:endParaRPr>
                    </a:p>
                  </a:txBody>
                  <a:tcPr marL="45829" marR="45829" marT="8975" marB="8975" anchor="ctr">
                    <a:lnL w="7112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112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1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altLang="ko-KR" sz="1200" kern="0" spc="0" dirty="0" smtClean="0">
                          <a:solidFill>
                            <a:srgbClr val="000000"/>
                          </a:solidFill>
                          <a:effectLst/>
                          <a:latin typeface="08서울남산체 B" pitchFamily="18" charset="-127"/>
                          <a:ea typeface="08서울남산체 B" pitchFamily="18" charset="-127"/>
                        </a:rPr>
                        <a:t>2019. 8. 31(</a:t>
                      </a:r>
                      <a:r>
                        <a:rPr lang="ko-KR" altLang="en-US" sz="1200" kern="0" spc="0" dirty="0" smtClean="0">
                          <a:solidFill>
                            <a:srgbClr val="000000"/>
                          </a:solidFill>
                          <a:effectLst/>
                          <a:latin typeface="08서울남산체 B" pitchFamily="18" charset="-127"/>
                          <a:ea typeface="08서울남산체 B" pitchFamily="18" charset="-127"/>
                        </a:rPr>
                        <a:t>토</a:t>
                      </a:r>
                      <a:r>
                        <a:rPr lang="en-US" altLang="ko-KR" sz="1200" kern="0" spc="0" dirty="0" smtClean="0">
                          <a:solidFill>
                            <a:srgbClr val="000000"/>
                          </a:solidFill>
                          <a:effectLst/>
                          <a:latin typeface="08서울남산체 B" pitchFamily="18" charset="-127"/>
                          <a:ea typeface="08서울남산체 B" pitchFamily="18" charset="-127"/>
                        </a:rPr>
                        <a:t>)-9.1</a:t>
                      </a:r>
                      <a:endParaRPr lang="ko-KR" altLang="en-US" sz="1200" kern="0" spc="0" dirty="0" smtClean="0">
                        <a:solidFill>
                          <a:srgbClr val="000000"/>
                        </a:solidFill>
                        <a:effectLst/>
                        <a:latin typeface="08서울남산체 B" pitchFamily="18" charset="-127"/>
                        <a:ea typeface="08서울남산체 B" pitchFamily="18" charset="-127"/>
                      </a:endParaRPr>
                    </a:p>
                    <a:p>
                      <a:pPr marL="0" marR="0" indent="0" algn="ctr" fontAlgn="base" latinLnBrk="0">
                        <a:lnSpc>
                          <a:spcPct val="11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200" kern="0" spc="0" dirty="0" err="1" smtClean="0">
                          <a:solidFill>
                            <a:srgbClr val="000000"/>
                          </a:solidFill>
                          <a:effectLst/>
                          <a:latin typeface="08서울남산체 B" pitchFamily="18" charset="-127"/>
                          <a:ea typeface="08서울남산체 B" pitchFamily="18" charset="-127"/>
                        </a:rPr>
                        <a:t>칠포비치파인호텔</a:t>
                      </a:r>
                      <a:endParaRPr lang="ko-KR" altLang="en-US" sz="1200" kern="0" spc="0" dirty="0">
                        <a:solidFill>
                          <a:srgbClr val="000000"/>
                        </a:solidFill>
                        <a:effectLst/>
                        <a:latin typeface="08서울남산체 B" pitchFamily="18" charset="-127"/>
                        <a:ea typeface="08서울남산체 B" pitchFamily="18" charset="-127"/>
                      </a:endParaRPr>
                    </a:p>
                  </a:txBody>
                  <a:tcPr marL="45829" marR="45829" marT="8975" marB="8975" anchor="ctr">
                    <a:lnL w="7112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112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just" fontAlgn="base" latinLnBrk="1">
                        <a:lnSpc>
                          <a:spcPct val="11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en-US" altLang="ko-KR" sz="1200" kern="0" spc="0" dirty="0" smtClean="0">
                        <a:solidFill>
                          <a:srgbClr val="000000"/>
                        </a:solidFill>
                        <a:effectLst/>
                        <a:latin typeface="08서울남산체 B" pitchFamily="18" charset="-127"/>
                        <a:ea typeface="08서울남산체 B" pitchFamily="18" charset="-127"/>
                      </a:endParaRPr>
                    </a:p>
                    <a:p>
                      <a:pPr marL="0" marR="0" indent="0" algn="just" fontAlgn="base" latinLnBrk="1">
                        <a:lnSpc>
                          <a:spcPct val="11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200" kern="0" spc="0" dirty="0" smtClean="0">
                          <a:solidFill>
                            <a:srgbClr val="000000"/>
                          </a:solidFill>
                          <a:effectLst/>
                          <a:latin typeface="08서울남산체 B" pitchFamily="18" charset="-127"/>
                          <a:ea typeface="08서울남산체 B" pitchFamily="18" charset="-127"/>
                        </a:rPr>
                        <a:t>페이스페인팅</a:t>
                      </a:r>
                      <a:r>
                        <a:rPr lang="en-US" altLang="ko-KR" sz="1200" kern="0" spc="0" dirty="0" smtClean="0">
                          <a:solidFill>
                            <a:srgbClr val="000000"/>
                          </a:solidFill>
                          <a:effectLst/>
                          <a:latin typeface="08서울남산체 B" pitchFamily="18" charset="-127"/>
                          <a:ea typeface="08서울남산체 B" pitchFamily="18" charset="-127"/>
                        </a:rPr>
                        <a:t>,</a:t>
                      </a:r>
                      <a:r>
                        <a:rPr lang="ko-KR" altLang="en-US" sz="1200" kern="0" spc="0" dirty="0" err="1" smtClean="0">
                          <a:solidFill>
                            <a:srgbClr val="000000"/>
                          </a:solidFill>
                          <a:effectLst/>
                          <a:latin typeface="08서울남산체 B" pitchFamily="18" charset="-127"/>
                          <a:ea typeface="08서울남산체 B" pitchFamily="18" charset="-127"/>
                        </a:rPr>
                        <a:t>네일아트</a:t>
                      </a:r>
                      <a:r>
                        <a:rPr lang="en-US" altLang="ko-KR" sz="1200" kern="0" spc="0" dirty="0" smtClean="0">
                          <a:solidFill>
                            <a:srgbClr val="000000"/>
                          </a:solidFill>
                          <a:effectLst/>
                          <a:latin typeface="08서울남산체 B" pitchFamily="18" charset="-127"/>
                          <a:ea typeface="08서울남산체 B" pitchFamily="18" charset="-127"/>
                        </a:rPr>
                        <a:t>,</a:t>
                      </a:r>
                    </a:p>
                    <a:p>
                      <a:pPr marL="0" marR="0" indent="0" algn="just" fontAlgn="base" latinLnBrk="1">
                        <a:lnSpc>
                          <a:spcPct val="11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200" kern="0" spc="0" dirty="0" err="1" smtClean="0">
                          <a:solidFill>
                            <a:srgbClr val="000000"/>
                          </a:solidFill>
                          <a:effectLst/>
                          <a:latin typeface="08서울남산체 B" pitchFamily="18" charset="-127"/>
                          <a:ea typeface="08서울남산체 B" pitchFamily="18" charset="-127"/>
                        </a:rPr>
                        <a:t>케리컬쳐</a:t>
                      </a:r>
                      <a:r>
                        <a:rPr lang="en-US" altLang="ko-KR" sz="1200" kern="0" spc="0" dirty="0" smtClean="0">
                          <a:solidFill>
                            <a:srgbClr val="000000"/>
                          </a:solidFill>
                          <a:effectLst/>
                          <a:latin typeface="08서울남산체 B" pitchFamily="18" charset="-127"/>
                          <a:ea typeface="08서울남산체 B" pitchFamily="18" charset="-127"/>
                        </a:rPr>
                        <a:t>, </a:t>
                      </a:r>
                      <a:r>
                        <a:rPr lang="ko-KR" altLang="en-US" sz="1200" kern="0" spc="0" dirty="0" err="1" smtClean="0">
                          <a:solidFill>
                            <a:srgbClr val="000000"/>
                          </a:solidFill>
                          <a:effectLst/>
                          <a:latin typeface="08서울남산체 B" pitchFamily="18" charset="-127"/>
                          <a:ea typeface="08서울남산체 B" pitchFamily="18" charset="-127"/>
                        </a:rPr>
                        <a:t>포토존</a:t>
                      </a:r>
                      <a:r>
                        <a:rPr lang="en-US" altLang="ko-KR" sz="1200" kern="0" spc="0" dirty="0" smtClean="0">
                          <a:solidFill>
                            <a:srgbClr val="000000"/>
                          </a:solidFill>
                          <a:effectLst/>
                          <a:latin typeface="08서울남산체 B" pitchFamily="18" charset="-127"/>
                          <a:ea typeface="08서울남산체 B" pitchFamily="18" charset="-127"/>
                        </a:rPr>
                        <a:t>, </a:t>
                      </a:r>
                    </a:p>
                    <a:p>
                      <a:pPr marL="0" marR="0" indent="0" algn="just" fontAlgn="base" latinLnBrk="1">
                        <a:lnSpc>
                          <a:spcPct val="11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200" kern="0" spc="0" dirty="0" smtClean="0">
                          <a:solidFill>
                            <a:srgbClr val="000000"/>
                          </a:solidFill>
                          <a:effectLst/>
                          <a:latin typeface="08서울남산체 B" pitchFamily="18" charset="-127"/>
                          <a:ea typeface="08서울남산체 B" pitchFamily="18" charset="-127"/>
                        </a:rPr>
                        <a:t>패러글라이딩</a:t>
                      </a:r>
                      <a:r>
                        <a:rPr lang="ko-KR" altLang="en-US" sz="1200" kern="0" spc="0" baseline="0" dirty="0" smtClean="0">
                          <a:solidFill>
                            <a:srgbClr val="000000"/>
                          </a:solidFill>
                          <a:effectLst/>
                          <a:latin typeface="08서울남산체 B" pitchFamily="18" charset="-127"/>
                          <a:ea typeface="08서울남산체 B" pitchFamily="18" charset="-127"/>
                        </a:rPr>
                        <a:t> </a:t>
                      </a:r>
                      <a:r>
                        <a:rPr lang="ko-KR" altLang="en-US" sz="1200" kern="0" spc="0" dirty="0" smtClean="0">
                          <a:solidFill>
                            <a:srgbClr val="000000"/>
                          </a:solidFill>
                          <a:effectLst/>
                          <a:latin typeface="08서울남산체 B" pitchFamily="18" charset="-127"/>
                          <a:ea typeface="08서울남산체 B" pitchFamily="18" charset="-127"/>
                        </a:rPr>
                        <a:t>자료전시관운영</a:t>
                      </a:r>
                      <a:r>
                        <a:rPr lang="en-US" altLang="ko-KR" sz="1200" kern="0" spc="0" baseline="0" dirty="0" smtClean="0">
                          <a:solidFill>
                            <a:srgbClr val="000000"/>
                          </a:solidFill>
                          <a:effectLst/>
                          <a:latin typeface="08서울남산체 B" pitchFamily="18" charset="-127"/>
                          <a:ea typeface="08서울남산체 B" pitchFamily="18" charset="-127"/>
                        </a:rPr>
                        <a:t> </a:t>
                      </a:r>
                    </a:p>
                    <a:p>
                      <a:pPr marL="0" marR="0" indent="0" algn="just" fontAlgn="base" latinLnBrk="1">
                        <a:lnSpc>
                          <a:spcPct val="11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ko-KR" altLang="en-US" sz="1200" kern="0" spc="0" dirty="0">
                        <a:solidFill>
                          <a:srgbClr val="000000"/>
                        </a:solidFill>
                        <a:effectLst/>
                        <a:latin typeface="08서울남산체 B" pitchFamily="18" charset="-127"/>
                        <a:ea typeface="08서울남산체 B" pitchFamily="18" charset="-127"/>
                      </a:endParaRPr>
                    </a:p>
                  </a:txBody>
                  <a:tcPr marL="45829" marR="45829" marT="8975" marB="8975" anchor="ctr">
                    <a:lnL w="7112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just" fontAlgn="base" latinLnBrk="1">
                        <a:lnSpc>
                          <a:spcPct val="11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ko-KR" altLang="en-US" sz="1200" kern="0" spc="0" dirty="0">
                        <a:solidFill>
                          <a:srgbClr val="000000"/>
                        </a:solidFill>
                        <a:effectLst/>
                        <a:latin typeface="08서울남산체 B" pitchFamily="18" charset="-127"/>
                        <a:ea typeface="08서울남산체 B" pitchFamily="18" charset="-127"/>
                      </a:endParaRPr>
                    </a:p>
                  </a:txBody>
                  <a:tcPr marL="45829" marR="45829" marT="8975" marB="8975" anchor="ctr">
                    <a:lnL w="31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</a:tbl>
          </a:graphicData>
        </a:graphic>
      </p:graphicFrame>
      <p:pic>
        <p:nvPicPr>
          <p:cNvPr id="11" name="그림 10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146927" y="2435823"/>
            <a:ext cx="1729162" cy="958383"/>
          </a:xfrm>
          <a:prstGeom prst="rect">
            <a:avLst/>
          </a:prstGeom>
        </p:spPr>
      </p:pic>
      <p:pic>
        <p:nvPicPr>
          <p:cNvPr id="12" name="그림 11"/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146927" y="3436719"/>
            <a:ext cx="1729162" cy="986118"/>
          </a:xfrm>
          <a:prstGeom prst="rect">
            <a:avLst/>
          </a:prstGeom>
        </p:spPr>
      </p:pic>
      <p:pic>
        <p:nvPicPr>
          <p:cNvPr id="13" name="그림 12"/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146927" y="4509247"/>
            <a:ext cx="1729162" cy="1111623"/>
          </a:xfrm>
          <a:prstGeom prst="rect">
            <a:avLst/>
          </a:prstGeom>
        </p:spPr>
      </p:pic>
      <p:pic>
        <p:nvPicPr>
          <p:cNvPr id="14" name="그림 13"/>
          <p:cNvPicPr>
            <a:picLocks noChangeAspect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146927" y="5692585"/>
            <a:ext cx="1729162" cy="932327"/>
          </a:xfrm>
          <a:prstGeom prst="rect">
            <a:avLst/>
          </a:prstGeom>
        </p:spPr>
      </p:pic>
      <p:pic>
        <p:nvPicPr>
          <p:cNvPr id="15" name="그림 14"/>
          <p:cNvPicPr>
            <a:picLocks noChangeAspect="1"/>
          </p:cNvPicPr>
          <p:nvPr/>
        </p:nvPicPr>
        <p:blipFill>
          <a:blip r:embed="rId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37965" y="732442"/>
            <a:ext cx="765507" cy="71475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578552415"/>
      </p:ext>
    </p:extLst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번호 개체 틀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8AB6585-171A-423D-B2B8-9972AF1198C5}" type="slidenum">
              <a:rPr lang="ko-KR" altLang="en-US" smtClean="0"/>
              <a:pPr/>
              <a:t>23</a:t>
            </a:fld>
            <a:endParaRPr lang="ko-KR" altLang="en-US" dirty="0"/>
          </a:p>
        </p:txBody>
      </p:sp>
      <p:sp>
        <p:nvSpPr>
          <p:cNvPr id="6" name="TextBox 5"/>
          <p:cNvSpPr txBox="1"/>
          <p:nvPr/>
        </p:nvSpPr>
        <p:spPr>
          <a:xfrm>
            <a:off x="3896921" y="5056096"/>
            <a:ext cx="1946367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ko-KR" sz="2800" dirty="0" smtClean="0">
                <a:latin typeface="08서울남산체 EB" pitchFamily="18" charset="-127"/>
                <a:ea typeface="08서울남산체 EB" pitchFamily="18" charset="-127"/>
              </a:rPr>
              <a:t>03 </a:t>
            </a:r>
            <a:r>
              <a:rPr lang="ko-KR" altLang="en-US" sz="2800" dirty="0" smtClean="0">
                <a:latin typeface="08서울남산체 EB" pitchFamily="18" charset="-127"/>
                <a:ea typeface="08서울남산체 EB" pitchFamily="18" charset="-127"/>
              </a:rPr>
              <a:t>홍보계획</a:t>
            </a:r>
            <a:endParaRPr lang="ko-KR" altLang="en-US" sz="2800" dirty="0">
              <a:latin typeface="08서울남산체 EB" pitchFamily="18" charset="-127"/>
              <a:ea typeface="08서울남산체 EB" pitchFamily="18" charset="-127"/>
            </a:endParaRPr>
          </a:p>
        </p:txBody>
      </p:sp>
      <p:pic>
        <p:nvPicPr>
          <p:cNvPr id="7" name="그림 6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2314" y="0"/>
            <a:ext cx="9908314" cy="3748645"/>
          </a:xfrm>
          <a:prstGeom prst="rect">
            <a:avLst/>
          </a:prstGeom>
        </p:spPr>
      </p:pic>
      <p:pic>
        <p:nvPicPr>
          <p:cNvPr id="8" name="그림 7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2314" y="1251502"/>
            <a:ext cx="3223379" cy="2345134"/>
          </a:xfrm>
          <a:prstGeom prst="rect">
            <a:avLst/>
          </a:prstGeom>
        </p:spPr>
      </p:pic>
      <p:pic>
        <p:nvPicPr>
          <p:cNvPr id="9" name="그림 8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836732" y="1956058"/>
            <a:ext cx="2808599" cy="1130173"/>
          </a:xfrm>
          <a:prstGeom prst="rect">
            <a:avLst/>
          </a:prstGeom>
        </p:spPr>
      </p:pic>
      <p:pic>
        <p:nvPicPr>
          <p:cNvPr id="10" name="그림 9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48433" y="304443"/>
            <a:ext cx="1768889" cy="165161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88015867"/>
      </p:ext>
    </p:extLst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6" name="그림 15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-1"/>
            <a:ext cx="9900014" cy="2252253"/>
          </a:xfrm>
          <a:prstGeom prst="rect">
            <a:avLst/>
          </a:prstGeom>
        </p:spPr>
      </p:pic>
      <p:pic>
        <p:nvPicPr>
          <p:cNvPr id="17" name="그림 16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037914" y="740650"/>
            <a:ext cx="2303161" cy="926786"/>
          </a:xfrm>
          <a:prstGeom prst="rect">
            <a:avLst/>
          </a:prstGeom>
        </p:spPr>
      </p:pic>
      <p:sp>
        <p:nvSpPr>
          <p:cNvPr id="2" name="슬라이드 번호 개체 틀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8AB6585-171A-423D-B2B8-9972AF1198C5}" type="slidenum">
              <a:rPr lang="ko-KR" altLang="en-US" smtClean="0"/>
              <a:pPr/>
              <a:t>24</a:t>
            </a:fld>
            <a:endParaRPr lang="ko-KR" altLang="en-US" dirty="0"/>
          </a:p>
        </p:txBody>
      </p:sp>
      <p:sp>
        <p:nvSpPr>
          <p:cNvPr id="14" name="TextBox 13"/>
          <p:cNvSpPr txBox="1"/>
          <p:nvPr/>
        </p:nvSpPr>
        <p:spPr>
          <a:xfrm>
            <a:off x="718679" y="2426506"/>
            <a:ext cx="140134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ko-KR" dirty="0" smtClean="0">
                <a:latin typeface="Adobe 고딕 Std B" pitchFamily="34" charset="-127"/>
                <a:ea typeface="Adobe 고딕 Std B" pitchFamily="34" charset="-127"/>
              </a:rPr>
              <a:t>1.  </a:t>
            </a:r>
            <a:r>
              <a:rPr lang="ko-KR" altLang="en-US" dirty="0" smtClean="0">
                <a:latin typeface="Adobe 고딕 Std B" pitchFamily="34" charset="-127"/>
                <a:ea typeface="Adobe 고딕 Std B" pitchFamily="34" charset="-127"/>
              </a:rPr>
              <a:t>홍보계획</a:t>
            </a:r>
            <a:endParaRPr lang="ko-KR" altLang="en-US" dirty="0">
              <a:latin typeface="Adobe 고딕 Std B" pitchFamily="34" charset="-127"/>
              <a:ea typeface="Adobe 고딕 Std B" pitchFamily="34" charset="-127"/>
            </a:endParaRPr>
          </a:p>
        </p:txBody>
      </p:sp>
      <p:sp>
        <p:nvSpPr>
          <p:cNvPr id="15" name="직사각형 14"/>
          <p:cNvSpPr/>
          <p:nvPr/>
        </p:nvSpPr>
        <p:spPr>
          <a:xfrm>
            <a:off x="927096" y="2805265"/>
            <a:ext cx="7033566" cy="254428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fontAlgn="base">
              <a:spcBef>
                <a:spcPts val="500"/>
              </a:spcBef>
            </a:pPr>
            <a:r>
              <a:rPr lang="en-US" altLang="ko-KR" sz="1400" dirty="0"/>
              <a:t>1) </a:t>
            </a:r>
            <a:r>
              <a:rPr lang="ko-KR" altLang="en-US" sz="1400" dirty="0"/>
              <a:t>우수선수 섭외계획 </a:t>
            </a:r>
            <a:r>
              <a:rPr lang="en-US" altLang="ko-KR" sz="1400" dirty="0"/>
              <a:t>:</a:t>
            </a:r>
            <a:r>
              <a:rPr lang="ko-KR" altLang="en-US" sz="1400" dirty="0"/>
              <a:t> 세계항공연맹</a:t>
            </a:r>
            <a:r>
              <a:rPr lang="en-US" altLang="ko-KR" sz="1400" dirty="0"/>
              <a:t>(FAI)</a:t>
            </a:r>
            <a:r>
              <a:rPr lang="ko-KR" altLang="en-US" sz="1400" dirty="0"/>
              <a:t> 및 </a:t>
            </a:r>
            <a:r>
              <a:rPr lang="ko-KR" altLang="en-US" sz="1400" dirty="0" smtClean="0"/>
              <a:t>패러글라이딩 </a:t>
            </a:r>
            <a:r>
              <a:rPr lang="ko-KR" altLang="en-US" sz="1400" dirty="0"/>
              <a:t>월드컵위원회</a:t>
            </a:r>
            <a:r>
              <a:rPr lang="en-US" altLang="ko-KR" sz="1400" dirty="0"/>
              <a:t>, </a:t>
            </a:r>
          </a:p>
          <a:p>
            <a:pPr fontAlgn="base">
              <a:spcBef>
                <a:spcPts val="500"/>
              </a:spcBef>
            </a:pPr>
            <a:r>
              <a:rPr lang="en-US" altLang="ko-KR" sz="1400" dirty="0"/>
              <a:t>    (</a:t>
            </a:r>
            <a:r>
              <a:rPr lang="ko-KR" altLang="en-US" sz="1400" dirty="0"/>
              <a:t>사</a:t>
            </a:r>
            <a:r>
              <a:rPr lang="en-US" altLang="ko-KR" sz="1400" dirty="0"/>
              <a:t>)</a:t>
            </a:r>
            <a:r>
              <a:rPr lang="ko-KR" altLang="en-US" sz="1400" dirty="0" smtClean="0"/>
              <a:t>대한패러글라이딩협회를 </a:t>
            </a:r>
            <a:r>
              <a:rPr lang="ko-KR" altLang="en-US" sz="1400" dirty="0"/>
              <a:t>통한 국가별 우수선수 유치 및 초청 협조</a:t>
            </a:r>
            <a:endParaRPr lang="en-US" altLang="ko-KR" sz="1400" dirty="0"/>
          </a:p>
          <a:p>
            <a:pPr fontAlgn="base">
              <a:spcBef>
                <a:spcPts val="500"/>
              </a:spcBef>
            </a:pPr>
            <a:r>
              <a:rPr lang="en-US" altLang="ko-KR" sz="1400" dirty="0"/>
              <a:t>2) </a:t>
            </a:r>
            <a:r>
              <a:rPr lang="ko-KR" altLang="en-US" sz="1400" dirty="0"/>
              <a:t>포항시 홍보대사 활용 </a:t>
            </a:r>
            <a:r>
              <a:rPr lang="en-US" altLang="ko-KR" sz="1400" dirty="0"/>
              <a:t>: </a:t>
            </a:r>
            <a:r>
              <a:rPr lang="ko-KR" altLang="en-US" sz="1400" dirty="0" err="1"/>
              <a:t>하치경</a:t>
            </a:r>
            <a:r>
              <a:rPr lang="en-US" altLang="ko-KR" sz="1400" dirty="0"/>
              <a:t>(</a:t>
            </a:r>
            <a:r>
              <a:rPr lang="ko-KR" altLang="en-US" sz="1400" dirty="0"/>
              <a:t>패러글라이딩 정밀착륙 국가대표</a:t>
            </a:r>
            <a:r>
              <a:rPr lang="en-US" altLang="ko-KR" sz="1400" dirty="0"/>
              <a:t>, </a:t>
            </a:r>
          </a:p>
          <a:p>
            <a:pPr fontAlgn="base">
              <a:spcBef>
                <a:spcPts val="500"/>
              </a:spcBef>
            </a:pPr>
            <a:r>
              <a:rPr lang="en-US" altLang="ko-KR" sz="1400" dirty="0"/>
              <a:t>    </a:t>
            </a:r>
            <a:r>
              <a:rPr lang="ko-KR" altLang="en-US" sz="1400" dirty="0"/>
              <a:t>현</a:t>
            </a:r>
            <a:r>
              <a:rPr lang="en-US" altLang="ko-KR" sz="1400" dirty="0"/>
              <a:t>.</a:t>
            </a:r>
            <a:r>
              <a:rPr lang="ko-KR" altLang="en-US" sz="1400" dirty="0"/>
              <a:t>공군사관학교 </a:t>
            </a:r>
            <a:r>
              <a:rPr lang="ko-KR" altLang="en-US" sz="1400" dirty="0" err="1"/>
              <a:t>패러글라이등</a:t>
            </a:r>
            <a:r>
              <a:rPr lang="ko-KR" altLang="en-US" sz="1400" dirty="0"/>
              <a:t> 강사</a:t>
            </a:r>
            <a:r>
              <a:rPr lang="en-US" altLang="ko-KR" sz="1400" dirty="0"/>
              <a:t>, </a:t>
            </a:r>
            <a:r>
              <a:rPr lang="ko-KR" altLang="en-US" sz="1400" dirty="0"/>
              <a:t>㈜진 글라이더 테스터 </a:t>
            </a:r>
            <a:r>
              <a:rPr lang="ko-KR" altLang="en-US" sz="1400" dirty="0" smtClean="0"/>
              <a:t>파일럿</a:t>
            </a:r>
            <a:r>
              <a:rPr lang="en-US" altLang="ko-KR" sz="1400" dirty="0" smtClean="0"/>
              <a:t>)</a:t>
            </a:r>
            <a:endParaRPr lang="ko-KR" altLang="en-US" sz="1400" dirty="0"/>
          </a:p>
          <a:p>
            <a:pPr fontAlgn="base">
              <a:spcBef>
                <a:spcPts val="500"/>
              </a:spcBef>
            </a:pPr>
            <a:r>
              <a:rPr lang="en-US" altLang="ko-KR" sz="1400" dirty="0"/>
              <a:t>3) </a:t>
            </a:r>
            <a:r>
              <a:rPr lang="ko-KR" altLang="en-US" sz="1400" dirty="0"/>
              <a:t>해외홍보계획 </a:t>
            </a:r>
            <a:r>
              <a:rPr lang="en-US" altLang="ko-KR" sz="1400" dirty="0"/>
              <a:t>: </a:t>
            </a:r>
            <a:r>
              <a:rPr lang="ko-KR" altLang="en-US" sz="1400" dirty="0"/>
              <a:t>세계항공연맹</a:t>
            </a:r>
            <a:r>
              <a:rPr lang="en-US" altLang="ko-KR" sz="1400" dirty="0"/>
              <a:t>(FAI) </a:t>
            </a:r>
            <a:r>
              <a:rPr lang="ko-KR" altLang="en-US" sz="1400" dirty="0"/>
              <a:t>총회 및 각종 </a:t>
            </a:r>
            <a:r>
              <a:rPr lang="ko-KR" altLang="en-US" sz="1400" dirty="0" err="1"/>
              <a:t>국제대회시</a:t>
            </a:r>
            <a:r>
              <a:rPr lang="ko-KR" altLang="en-US" sz="1400" dirty="0"/>
              <a:t> 홍보</a:t>
            </a:r>
            <a:endParaRPr lang="en-US" altLang="ko-KR" sz="1400" dirty="0"/>
          </a:p>
          <a:p>
            <a:pPr fontAlgn="base">
              <a:spcBef>
                <a:spcPts val="500"/>
              </a:spcBef>
            </a:pPr>
            <a:r>
              <a:rPr lang="en-US" altLang="ko-KR" sz="1400" dirty="0"/>
              <a:t>     -</a:t>
            </a:r>
            <a:r>
              <a:rPr lang="ko-KR" altLang="en-US" sz="1400" dirty="0"/>
              <a:t>포스터활용</a:t>
            </a:r>
          </a:p>
          <a:p>
            <a:pPr fontAlgn="base">
              <a:spcBef>
                <a:spcPts val="500"/>
              </a:spcBef>
            </a:pPr>
            <a:r>
              <a:rPr lang="en-US" altLang="ko-KR" sz="1400" dirty="0"/>
              <a:t>4) </a:t>
            </a:r>
            <a:r>
              <a:rPr lang="ko-KR" altLang="en-US" sz="1400" dirty="0"/>
              <a:t>국내홍보계획</a:t>
            </a:r>
            <a:r>
              <a:rPr lang="en-US" altLang="ko-KR" sz="1400" dirty="0"/>
              <a:t>(</a:t>
            </a:r>
            <a:r>
              <a:rPr lang="ko-KR" altLang="en-US" sz="1400" dirty="0"/>
              <a:t>매체</a:t>
            </a:r>
            <a:r>
              <a:rPr lang="en-US" altLang="ko-KR" sz="1400" dirty="0"/>
              <a:t>/</a:t>
            </a:r>
            <a:r>
              <a:rPr lang="ko-KR" altLang="en-US" sz="1400" dirty="0"/>
              <a:t>기관홍보 등</a:t>
            </a:r>
            <a:r>
              <a:rPr lang="en-US" altLang="ko-KR" sz="1400" dirty="0"/>
              <a:t>)</a:t>
            </a:r>
            <a:r>
              <a:rPr lang="ko-KR" altLang="en-US" sz="1400" dirty="0"/>
              <a:t> </a:t>
            </a:r>
            <a:r>
              <a:rPr lang="en-US" altLang="ko-KR" sz="1400" dirty="0"/>
              <a:t>_ </a:t>
            </a:r>
            <a:r>
              <a:rPr lang="ko-KR" altLang="en-US" sz="1400" dirty="0"/>
              <a:t>언론사홍보</a:t>
            </a:r>
            <a:r>
              <a:rPr lang="en-US" altLang="ko-KR" sz="1400" dirty="0"/>
              <a:t>, </a:t>
            </a:r>
            <a:r>
              <a:rPr lang="ko-KR" altLang="en-US" sz="1400" dirty="0"/>
              <a:t>산악전문잡지</a:t>
            </a:r>
            <a:r>
              <a:rPr lang="en-US" altLang="ko-KR" sz="1400" dirty="0"/>
              <a:t>, SNS</a:t>
            </a:r>
            <a:r>
              <a:rPr lang="ko-KR" altLang="en-US" sz="1400" dirty="0"/>
              <a:t>홍보</a:t>
            </a:r>
            <a:endParaRPr lang="en-US" altLang="ko-KR" sz="1400" dirty="0"/>
          </a:p>
          <a:p>
            <a:pPr fontAlgn="base">
              <a:spcBef>
                <a:spcPts val="500"/>
              </a:spcBef>
            </a:pPr>
            <a:r>
              <a:rPr lang="ko-KR" altLang="en-US" sz="1400" dirty="0"/>
              <a:t>    </a:t>
            </a:r>
            <a:r>
              <a:rPr lang="ko-KR" altLang="en-US" sz="1400" dirty="0" err="1"/>
              <a:t>바이럴</a:t>
            </a:r>
            <a:r>
              <a:rPr lang="ko-KR" altLang="en-US" sz="1400" dirty="0"/>
              <a:t> 마케팅 </a:t>
            </a:r>
            <a:r>
              <a:rPr lang="en-US" altLang="ko-KR" sz="1400" dirty="0"/>
              <a:t>-</a:t>
            </a:r>
            <a:r>
              <a:rPr lang="ko-KR" altLang="en-US" sz="1400" dirty="0" err="1"/>
              <a:t>블로그</a:t>
            </a:r>
            <a:r>
              <a:rPr lang="ko-KR" altLang="en-US" sz="1400" dirty="0"/>
              <a:t> 마케팅 개요 </a:t>
            </a:r>
            <a:r>
              <a:rPr lang="en-US" altLang="ko-KR" sz="1400" dirty="0"/>
              <a:t>–SNS </a:t>
            </a:r>
            <a:r>
              <a:rPr lang="ko-KR" altLang="en-US" sz="1400" dirty="0"/>
              <a:t>마케팅 개요 </a:t>
            </a:r>
            <a:r>
              <a:rPr lang="en-US" altLang="ko-KR" sz="1400" dirty="0"/>
              <a:t>–SNS </a:t>
            </a:r>
            <a:r>
              <a:rPr lang="ko-KR" altLang="en-US" sz="1400" dirty="0"/>
              <a:t>마케팅 내용</a:t>
            </a:r>
          </a:p>
          <a:p>
            <a:pPr fontAlgn="base">
              <a:spcBef>
                <a:spcPts val="500"/>
              </a:spcBef>
            </a:pPr>
            <a:r>
              <a:rPr lang="ko-KR" altLang="en-US" sz="1400" dirty="0"/>
              <a:t>    홈페이지 마케팅</a:t>
            </a:r>
            <a:r>
              <a:rPr lang="en-US" altLang="ko-KR" sz="1400" dirty="0"/>
              <a:t>-</a:t>
            </a:r>
            <a:r>
              <a:rPr lang="ko-KR" altLang="en-US" sz="1400" dirty="0"/>
              <a:t>카페 마케팅 개요</a:t>
            </a:r>
          </a:p>
        </p:txBody>
      </p:sp>
      <p:sp>
        <p:nvSpPr>
          <p:cNvPr id="21" name="Rectangle 3"/>
          <p:cNvSpPr>
            <a:spLocks noChangeArrowheads="1"/>
          </p:cNvSpPr>
          <p:nvPr/>
        </p:nvSpPr>
        <p:spPr bwMode="auto">
          <a:xfrm>
            <a:off x="1836738" y="2968625"/>
            <a:ext cx="99060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1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1" lang="ko-KR" altLang="ko-KR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굴림" pitchFamily="50" charset="-127"/>
              <a:ea typeface="굴림" pitchFamily="50" charset="-127"/>
              <a:cs typeface="굴림" pitchFamily="50" charset="-127"/>
            </a:endParaRPr>
          </a:p>
        </p:txBody>
      </p:sp>
      <p:sp>
        <p:nvSpPr>
          <p:cNvPr id="23" name="Rectangle 4"/>
          <p:cNvSpPr>
            <a:spLocks noChangeArrowheads="1"/>
          </p:cNvSpPr>
          <p:nvPr/>
        </p:nvSpPr>
        <p:spPr bwMode="auto">
          <a:xfrm>
            <a:off x="1836738" y="2968625"/>
            <a:ext cx="99060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1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1" lang="ko-KR" altLang="ko-KR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굴림" pitchFamily="50" charset="-127"/>
              <a:ea typeface="굴림" pitchFamily="50" charset="-127"/>
              <a:cs typeface="굴림" pitchFamily="50" charset="-127"/>
            </a:endParaRPr>
          </a:p>
        </p:txBody>
      </p:sp>
      <p:pic>
        <p:nvPicPr>
          <p:cNvPr id="17414" name="_x196055744" descr="EMB000023944aa6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72332" y="5587089"/>
            <a:ext cx="2241753" cy="71568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7413" name="_x196054624" descr="EMB000023944aa7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859688" y="5622949"/>
            <a:ext cx="1126873" cy="71568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6" name="Rectangle 8"/>
          <p:cNvSpPr>
            <a:spLocks noChangeArrowheads="1"/>
          </p:cNvSpPr>
          <p:nvPr/>
        </p:nvSpPr>
        <p:spPr bwMode="auto">
          <a:xfrm>
            <a:off x="1836738" y="2986088"/>
            <a:ext cx="99060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1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1" lang="ko-KR" altLang="ko-KR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굴림" pitchFamily="50" charset="-127"/>
              <a:ea typeface="굴림" pitchFamily="50" charset="-127"/>
              <a:cs typeface="굴림" pitchFamily="50" charset="-127"/>
            </a:endParaRPr>
          </a:p>
        </p:txBody>
      </p:sp>
      <p:pic>
        <p:nvPicPr>
          <p:cNvPr id="3" name="그림 2"/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496806" y="5587088"/>
            <a:ext cx="799444" cy="783455"/>
          </a:xfrm>
          <a:prstGeom prst="rect">
            <a:avLst/>
          </a:prstGeom>
        </p:spPr>
      </p:pic>
      <p:pic>
        <p:nvPicPr>
          <p:cNvPr id="20" name="그림 19"/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341074" y="5590367"/>
            <a:ext cx="2448663" cy="776896"/>
          </a:xfrm>
          <a:prstGeom prst="rect">
            <a:avLst/>
          </a:prstGeom>
        </p:spPr>
      </p:pic>
      <p:pic>
        <p:nvPicPr>
          <p:cNvPr id="18" name="그림 17"/>
          <p:cNvPicPr>
            <a:picLocks noChangeAspect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617527" y="246617"/>
            <a:ext cx="1058223" cy="988065"/>
          </a:xfrm>
          <a:prstGeom prst="rect">
            <a:avLst/>
          </a:prstGeom>
        </p:spPr>
      </p:pic>
      <p:pic>
        <p:nvPicPr>
          <p:cNvPr id="19" name="그림 18"/>
          <p:cNvPicPr>
            <a:picLocks noChangeAspect="1"/>
          </p:cNvPicPr>
          <p:nvPr/>
        </p:nvPicPr>
        <p:blipFill>
          <a:blip r:embed="rId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061688" y="228248"/>
            <a:ext cx="673068" cy="332718"/>
          </a:xfrm>
          <a:prstGeom prst="rect">
            <a:avLst/>
          </a:prstGeom>
          <a:noFill/>
          <a:ln>
            <a:noFill/>
          </a:ln>
        </p:spPr>
      </p:pic>
      <p:pic>
        <p:nvPicPr>
          <p:cNvPr id="22" name="그림 21"/>
          <p:cNvPicPr>
            <a:picLocks noChangeAspect="1"/>
          </p:cNvPicPr>
          <p:nvPr/>
        </p:nvPicPr>
        <p:blipFill>
          <a:blip r:embed="rId1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184184" y="2889947"/>
            <a:ext cx="2364950" cy="1490411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</p:spPr>
      </p:pic>
      <p:sp>
        <p:nvSpPr>
          <p:cNvPr id="24" name="직사각형 23"/>
          <p:cNvSpPr/>
          <p:nvPr/>
        </p:nvSpPr>
        <p:spPr>
          <a:xfrm>
            <a:off x="7221128" y="4458556"/>
            <a:ext cx="2364950" cy="33855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 fontAlgn="base">
              <a:spcBef>
                <a:spcPts val="100"/>
              </a:spcBef>
              <a:spcAft>
                <a:spcPts val="500"/>
              </a:spcAft>
            </a:pPr>
            <a:r>
              <a:rPr lang="ko-KR" altLang="en-US" sz="1600" b="1" dirty="0" smtClean="0">
                <a:latin typeface="+mn-ea"/>
              </a:rPr>
              <a:t>하 치 경</a:t>
            </a:r>
            <a:endParaRPr lang="ko-KR" altLang="en-US" sz="1600" b="1" dirty="0">
              <a:latin typeface="+mn-ea"/>
            </a:endParaRPr>
          </a:p>
        </p:txBody>
      </p:sp>
    </p:spTree>
    <p:extLst>
      <p:ext uri="{BB962C8B-B14F-4D97-AF65-F5344CB8AC3E}">
        <p14:creationId xmlns:p14="http://schemas.microsoft.com/office/powerpoint/2010/main" val="510071225"/>
      </p:ext>
    </p:extLst>
  </p:cSld>
  <p:clrMapOvr>
    <a:masterClrMapping/>
  </p:clrMapOvr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그림 7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-1"/>
            <a:ext cx="9900014" cy="2252253"/>
          </a:xfrm>
          <a:prstGeom prst="rect">
            <a:avLst/>
          </a:prstGeom>
        </p:spPr>
      </p:pic>
      <p:pic>
        <p:nvPicPr>
          <p:cNvPr id="14" name="그림 13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037914" y="740650"/>
            <a:ext cx="2303161" cy="926786"/>
          </a:xfrm>
          <a:prstGeom prst="rect">
            <a:avLst/>
          </a:prstGeom>
        </p:spPr>
      </p:pic>
      <p:sp>
        <p:nvSpPr>
          <p:cNvPr id="2" name="슬라이드 번호 개체 틀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8AB6585-171A-423D-B2B8-9972AF1198C5}" type="slidenum">
              <a:rPr lang="ko-KR" altLang="en-US" smtClean="0"/>
              <a:pPr/>
              <a:t>25</a:t>
            </a:fld>
            <a:endParaRPr lang="ko-KR" altLang="en-US" dirty="0"/>
          </a:p>
        </p:txBody>
      </p:sp>
      <p:sp>
        <p:nvSpPr>
          <p:cNvPr id="9" name="직사각형 8"/>
          <p:cNvSpPr/>
          <p:nvPr/>
        </p:nvSpPr>
        <p:spPr>
          <a:xfrm>
            <a:off x="524545" y="2410944"/>
            <a:ext cx="7033566" cy="33855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altLang="ko-KR" sz="1600" dirty="0" smtClean="0">
                <a:latin typeface="Adobe 고딕 Std B" pitchFamily="34" charset="-127"/>
                <a:ea typeface="Adobe 고딕 Std B" pitchFamily="34" charset="-127"/>
              </a:rPr>
              <a:t>2. </a:t>
            </a:r>
            <a:r>
              <a:rPr lang="ko-KR" altLang="en-US" sz="1600" dirty="0" smtClean="0">
                <a:latin typeface="Adobe 고딕 Std B" pitchFamily="34" charset="-127"/>
                <a:ea typeface="Adobe 고딕 Std B" pitchFamily="34" charset="-127"/>
              </a:rPr>
              <a:t>홍보물</a:t>
            </a:r>
            <a:endParaRPr lang="ko-KR" altLang="en-US" sz="1600" dirty="0">
              <a:latin typeface="Adobe 고딕 Std B" pitchFamily="34" charset="-127"/>
              <a:ea typeface="Adobe 고딕 Std B" pitchFamily="34" charset="-127"/>
            </a:endParaRPr>
          </a:p>
        </p:txBody>
      </p:sp>
      <p:pic>
        <p:nvPicPr>
          <p:cNvPr id="10" name="그림 9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95118" y="2949387"/>
            <a:ext cx="2352930" cy="3282463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pic>
        <p:nvPicPr>
          <p:cNvPr id="11" name="그림 10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108096" y="2621743"/>
            <a:ext cx="3103942" cy="1214052"/>
          </a:xfrm>
          <a:prstGeom prst="rect">
            <a:avLst/>
          </a:prstGeom>
        </p:spPr>
      </p:pic>
      <p:pic>
        <p:nvPicPr>
          <p:cNvPr id="15" name="그림 14"/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225278" y="3926754"/>
            <a:ext cx="2986760" cy="306679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pic>
        <p:nvPicPr>
          <p:cNvPr id="16" name="그림 15"/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479220" y="2949387"/>
            <a:ext cx="2131299" cy="3259261"/>
          </a:xfrm>
          <a:prstGeom prst="rect">
            <a:avLst/>
          </a:prstGeom>
        </p:spPr>
      </p:pic>
      <p:pic>
        <p:nvPicPr>
          <p:cNvPr id="17" name="그림 16"/>
          <p:cNvPicPr>
            <a:picLocks noChangeAspect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769187" y="5393110"/>
            <a:ext cx="3781759" cy="567477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sp>
        <p:nvSpPr>
          <p:cNvPr id="18" name="직사각형 17"/>
          <p:cNvSpPr/>
          <p:nvPr/>
        </p:nvSpPr>
        <p:spPr>
          <a:xfrm>
            <a:off x="1470763" y="6310589"/>
            <a:ext cx="812057" cy="41549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fontAlgn="base">
              <a:lnSpc>
                <a:spcPct val="150000"/>
              </a:lnSpc>
            </a:pPr>
            <a:r>
              <a:rPr lang="ko-KR" altLang="en-US" sz="1400" b="1" dirty="0" smtClean="0">
                <a:latin typeface="08서울남산체 B" pitchFamily="18" charset="-127"/>
                <a:ea typeface="08서울남산체 B" pitchFamily="18" charset="-127"/>
              </a:rPr>
              <a:t>포스터</a:t>
            </a:r>
            <a:endParaRPr lang="en-US" altLang="ko-KR" sz="1400" b="1" dirty="0" smtClean="0">
              <a:latin typeface="08서울남산체 B" pitchFamily="18" charset="-127"/>
              <a:ea typeface="08서울남산체 B" pitchFamily="18" charset="-127"/>
            </a:endParaRPr>
          </a:p>
        </p:txBody>
      </p:sp>
      <p:sp>
        <p:nvSpPr>
          <p:cNvPr id="19" name="직사각형 18"/>
          <p:cNvSpPr/>
          <p:nvPr/>
        </p:nvSpPr>
        <p:spPr>
          <a:xfrm>
            <a:off x="3965912" y="6310025"/>
            <a:ext cx="1157914" cy="41549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fontAlgn="base">
              <a:lnSpc>
                <a:spcPct val="150000"/>
              </a:lnSpc>
            </a:pPr>
            <a:r>
              <a:rPr lang="ko-KR" altLang="en-US" sz="1400" b="1" smtClean="0">
                <a:latin typeface="08서울남산체 B" pitchFamily="18" charset="-127"/>
                <a:ea typeface="08서울남산체 B" pitchFamily="18" charset="-127"/>
              </a:rPr>
              <a:t>거리배</a:t>
            </a:r>
            <a:r>
              <a:rPr lang="ko-KR" altLang="en-US" sz="1400" b="1">
                <a:latin typeface="08서울남산체 B" pitchFamily="18" charset="-127"/>
                <a:ea typeface="08서울남산체 B" pitchFamily="18" charset="-127"/>
              </a:rPr>
              <a:t>너</a:t>
            </a:r>
            <a:endParaRPr lang="en-US" altLang="ko-KR" sz="1400" b="1" dirty="0" smtClean="0">
              <a:latin typeface="08서울남산체 B" pitchFamily="18" charset="-127"/>
              <a:ea typeface="08서울남산체 B" pitchFamily="18" charset="-127"/>
            </a:endParaRPr>
          </a:p>
        </p:txBody>
      </p:sp>
      <p:sp>
        <p:nvSpPr>
          <p:cNvPr id="20" name="직사각형 19"/>
          <p:cNvSpPr/>
          <p:nvPr/>
        </p:nvSpPr>
        <p:spPr>
          <a:xfrm>
            <a:off x="7256065" y="6227400"/>
            <a:ext cx="1157914" cy="41549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fontAlgn="base">
              <a:lnSpc>
                <a:spcPct val="150000"/>
              </a:lnSpc>
            </a:pPr>
            <a:r>
              <a:rPr lang="ko-KR" altLang="en-US" sz="1400" b="1" dirty="0" smtClean="0">
                <a:latin typeface="08서울남산체 B" pitchFamily="18" charset="-127"/>
                <a:ea typeface="08서울남산체 B" pitchFamily="18" charset="-127"/>
              </a:rPr>
              <a:t>현수막</a:t>
            </a:r>
            <a:endParaRPr lang="en-US" altLang="ko-KR" sz="1400" b="1" dirty="0" smtClean="0">
              <a:latin typeface="08서울남산체 B" pitchFamily="18" charset="-127"/>
              <a:ea typeface="08서울남산체 B" pitchFamily="18" charset="-127"/>
            </a:endParaRPr>
          </a:p>
        </p:txBody>
      </p:sp>
      <p:sp>
        <p:nvSpPr>
          <p:cNvPr id="21" name="직사각형 20"/>
          <p:cNvSpPr/>
          <p:nvPr/>
        </p:nvSpPr>
        <p:spPr>
          <a:xfrm>
            <a:off x="7142941" y="4412369"/>
            <a:ext cx="1157914" cy="41549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fontAlgn="base">
              <a:lnSpc>
                <a:spcPct val="150000"/>
              </a:lnSpc>
            </a:pPr>
            <a:r>
              <a:rPr lang="ko-KR" altLang="en-US" sz="1400" b="1" dirty="0" smtClean="0">
                <a:latin typeface="08서울남산체 B" pitchFamily="18" charset="-127"/>
                <a:ea typeface="08서울남산체 B" pitchFamily="18" charset="-127"/>
              </a:rPr>
              <a:t>부스현수막</a:t>
            </a:r>
            <a:endParaRPr lang="en-US" altLang="ko-KR" sz="1400" b="1" dirty="0" smtClean="0">
              <a:latin typeface="08서울남산체 B" pitchFamily="18" charset="-127"/>
              <a:ea typeface="08서울남산체 B" pitchFamily="18" charset="-127"/>
            </a:endParaRPr>
          </a:p>
        </p:txBody>
      </p:sp>
      <p:pic>
        <p:nvPicPr>
          <p:cNvPr id="22" name="그림 21"/>
          <p:cNvPicPr>
            <a:picLocks noChangeAspect="1"/>
          </p:cNvPicPr>
          <p:nvPr/>
        </p:nvPicPr>
        <p:blipFill>
          <a:blip r:embed="rId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617527" y="246617"/>
            <a:ext cx="1058223" cy="988065"/>
          </a:xfrm>
          <a:prstGeom prst="rect">
            <a:avLst/>
          </a:prstGeom>
        </p:spPr>
      </p:pic>
      <p:pic>
        <p:nvPicPr>
          <p:cNvPr id="23" name="그림 22"/>
          <p:cNvPicPr>
            <a:picLocks noChangeAspect="1"/>
          </p:cNvPicPr>
          <p:nvPr/>
        </p:nvPicPr>
        <p:blipFill>
          <a:blip r:embed="rId1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061688" y="228248"/>
            <a:ext cx="673068" cy="332718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3090776024"/>
      </p:ext>
    </p:extLst>
  </p:cSld>
  <p:clrMapOvr>
    <a:masterClrMapping/>
  </p:clrMapOvr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번호 개체 틀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8AB6585-171A-423D-B2B8-9972AF1198C5}" type="slidenum">
              <a:rPr lang="ko-KR" altLang="en-US" smtClean="0"/>
              <a:pPr/>
              <a:t>26</a:t>
            </a:fld>
            <a:endParaRPr lang="ko-KR" altLang="en-US" dirty="0"/>
          </a:p>
        </p:txBody>
      </p:sp>
      <p:sp>
        <p:nvSpPr>
          <p:cNvPr id="3" name="TextBox 2"/>
          <p:cNvSpPr txBox="1"/>
          <p:nvPr/>
        </p:nvSpPr>
        <p:spPr>
          <a:xfrm>
            <a:off x="3314215" y="5056096"/>
            <a:ext cx="2680542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ko-KR" sz="2800" dirty="0" smtClean="0">
                <a:latin typeface="08서울남산체 EB" pitchFamily="18" charset="-127"/>
                <a:ea typeface="08서울남산체 EB" pitchFamily="18" charset="-127"/>
              </a:rPr>
              <a:t>04 </a:t>
            </a:r>
            <a:r>
              <a:rPr lang="ko-KR" altLang="en-US" sz="2800" dirty="0" smtClean="0">
                <a:latin typeface="08서울남산체 EB" pitchFamily="18" charset="-127"/>
                <a:ea typeface="08서울남산체 EB" pitchFamily="18" charset="-127"/>
              </a:rPr>
              <a:t>안전관리 계획</a:t>
            </a:r>
            <a:endParaRPr lang="ko-KR" altLang="en-US" sz="2800" dirty="0">
              <a:latin typeface="08서울남산체 EB" pitchFamily="18" charset="-127"/>
              <a:ea typeface="08서울남산체 EB" pitchFamily="18" charset="-127"/>
            </a:endParaRPr>
          </a:p>
        </p:txBody>
      </p:sp>
      <p:pic>
        <p:nvPicPr>
          <p:cNvPr id="4" name="그림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2314" y="0"/>
            <a:ext cx="9908314" cy="3748645"/>
          </a:xfrm>
          <a:prstGeom prst="rect">
            <a:avLst/>
          </a:prstGeom>
        </p:spPr>
      </p:pic>
      <p:pic>
        <p:nvPicPr>
          <p:cNvPr id="5" name="그림 4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2314" y="1251502"/>
            <a:ext cx="3223379" cy="2345134"/>
          </a:xfrm>
          <a:prstGeom prst="rect">
            <a:avLst/>
          </a:prstGeom>
        </p:spPr>
      </p:pic>
      <p:pic>
        <p:nvPicPr>
          <p:cNvPr id="6" name="그림 5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836733" y="1946083"/>
            <a:ext cx="2808599" cy="1130173"/>
          </a:xfrm>
          <a:prstGeom prst="rect">
            <a:avLst/>
          </a:prstGeom>
        </p:spPr>
      </p:pic>
      <p:pic>
        <p:nvPicPr>
          <p:cNvPr id="7" name="그림 6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48433" y="304443"/>
            <a:ext cx="1768889" cy="165161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485293338"/>
      </p:ext>
    </p:extLst>
  </p:cSld>
  <p:clrMapOvr>
    <a:masterClrMapping/>
  </p:clrMapOvr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5" name="Picture 4" descr="C:\Users\User\Desktop\그림2.pn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153915" y="3516198"/>
            <a:ext cx="5483171" cy="295186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2" name="Picture 3" descr="C:\Users\User\Desktop\ㅇㄼㄹㅈㄹㅈㅂ.pn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53374" y="2832096"/>
            <a:ext cx="6228061" cy="54135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7" name="슬라이드 번호 개체 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8AB6585-171A-423D-B2B8-9972AF1198C5}" type="slidenum">
              <a:rPr lang="ko-KR" altLang="en-US" smtClean="0">
                <a:solidFill>
                  <a:schemeClr val="tx1"/>
                </a:solidFill>
              </a:rPr>
              <a:pPr/>
              <a:t>27</a:t>
            </a:fld>
            <a:endParaRPr lang="ko-KR" altLang="en-US" dirty="0">
              <a:solidFill>
                <a:schemeClr val="tx1"/>
              </a:solidFill>
            </a:endParaRPr>
          </a:p>
        </p:txBody>
      </p:sp>
      <p:sp>
        <p:nvSpPr>
          <p:cNvPr id="45" name="TextBox 44"/>
          <p:cNvSpPr txBox="1"/>
          <p:nvPr/>
        </p:nvSpPr>
        <p:spPr>
          <a:xfrm>
            <a:off x="7968447" y="958526"/>
            <a:ext cx="1569660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ko-KR" altLang="en-US" dirty="0" smtClean="0">
                <a:solidFill>
                  <a:schemeClr val="bg1"/>
                </a:solidFill>
                <a:latin typeface="Adobe 고딕 Std B" pitchFamily="34" charset="-127"/>
                <a:ea typeface="Adobe 고딕 Std B" pitchFamily="34" charset="-127"/>
              </a:rPr>
              <a:t>안전운영계획</a:t>
            </a:r>
            <a:endParaRPr lang="ko-KR" altLang="en-US" dirty="0">
              <a:solidFill>
                <a:schemeClr val="bg1"/>
              </a:solidFill>
              <a:latin typeface="Adobe 고딕 Std B" pitchFamily="34" charset="-127"/>
              <a:ea typeface="Adobe 고딕 Std B" pitchFamily="34" charset="-127"/>
            </a:endParaRPr>
          </a:p>
        </p:txBody>
      </p:sp>
      <p:pic>
        <p:nvPicPr>
          <p:cNvPr id="48" name="그림 47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259359" y="-8649"/>
            <a:ext cx="2626042" cy="1910548"/>
          </a:xfrm>
          <a:prstGeom prst="rect">
            <a:avLst/>
          </a:prstGeom>
        </p:spPr>
      </p:pic>
      <p:pic>
        <p:nvPicPr>
          <p:cNvPr id="10" name="그림 9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-1"/>
            <a:ext cx="9900014" cy="2252253"/>
          </a:xfrm>
          <a:prstGeom prst="rect">
            <a:avLst/>
          </a:prstGeom>
        </p:spPr>
      </p:pic>
      <p:pic>
        <p:nvPicPr>
          <p:cNvPr id="11" name="그림 10"/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037914" y="740650"/>
            <a:ext cx="2303161" cy="926786"/>
          </a:xfrm>
          <a:prstGeom prst="rect">
            <a:avLst/>
          </a:prstGeom>
        </p:spPr>
      </p:pic>
      <p:sp>
        <p:nvSpPr>
          <p:cNvPr id="12" name="TextBox 11"/>
          <p:cNvSpPr txBox="1"/>
          <p:nvPr/>
        </p:nvSpPr>
        <p:spPr>
          <a:xfrm>
            <a:off x="797023" y="2434229"/>
            <a:ext cx="1351652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ko-KR" dirty="0" smtClean="0">
                <a:latin typeface="Adobe 고딕 Std B" pitchFamily="34" charset="-127"/>
                <a:ea typeface="Adobe 고딕 Std B" pitchFamily="34" charset="-127"/>
              </a:rPr>
              <a:t>1. </a:t>
            </a:r>
            <a:r>
              <a:rPr lang="ko-KR" altLang="en-US" dirty="0" smtClean="0">
                <a:latin typeface="Adobe 고딕 Std B" pitchFamily="34" charset="-127"/>
                <a:ea typeface="Adobe 고딕 Std B" pitchFamily="34" charset="-127"/>
              </a:rPr>
              <a:t>기본방침</a:t>
            </a:r>
            <a:endParaRPr lang="ko-KR" altLang="en-US" dirty="0">
              <a:latin typeface="Adobe 고딕 Std B" pitchFamily="34" charset="-127"/>
              <a:ea typeface="Adobe 고딕 Std B" pitchFamily="34" charset="-127"/>
            </a:endParaRPr>
          </a:p>
        </p:txBody>
      </p:sp>
      <p:pic>
        <p:nvPicPr>
          <p:cNvPr id="14" name="그림 13"/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617527" y="246617"/>
            <a:ext cx="1058223" cy="988065"/>
          </a:xfrm>
          <a:prstGeom prst="rect">
            <a:avLst/>
          </a:prstGeom>
        </p:spPr>
      </p:pic>
      <p:pic>
        <p:nvPicPr>
          <p:cNvPr id="15" name="그림 14"/>
          <p:cNvPicPr>
            <a:picLocks noChangeAspect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061688" y="228248"/>
            <a:ext cx="673068" cy="332718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311963950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7" name="TextBox 46"/>
          <p:cNvSpPr txBox="1"/>
          <p:nvPr/>
        </p:nvSpPr>
        <p:spPr>
          <a:xfrm>
            <a:off x="349394" y="197093"/>
            <a:ext cx="2028225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ko-KR" sz="3600" dirty="0" smtClean="0">
                <a:solidFill>
                  <a:schemeClr val="bg1"/>
                </a:solidFill>
                <a:latin typeface="+mj-ea"/>
                <a:ea typeface="+mj-ea"/>
                <a:cs typeface="조선일보명조" pitchFamily="18" charset="-127"/>
              </a:rPr>
              <a:t>INDEX</a:t>
            </a:r>
            <a:endParaRPr lang="ko-KR" altLang="en-US" sz="3600" dirty="0">
              <a:solidFill>
                <a:schemeClr val="bg1"/>
              </a:solidFill>
              <a:latin typeface="+mj-ea"/>
              <a:ea typeface="+mj-ea"/>
              <a:cs typeface="조선일보명조" pitchFamily="18" charset="-127"/>
            </a:endParaRPr>
          </a:p>
        </p:txBody>
      </p:sp>
      <p:sp>
        <p:nvSpPr>
          <p:cNvPr id="7" name="슬라이드 번호 개체 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8AB6585-171A-423D-B2B8-9972AF1198C5}" type="slidenum">
              <a:rPr lang="ko-KR" altLang="en-US" smtClean="0">
                <a:solidFill>
                  <a:schemeClr val="tx1"/>
                </a:solidFill>
              </a:rPr>
              <a:pPr/>
              <a:t>28</a:t>
            </a:fld>
            <a:endParaRPr lang="ko-KR" altLang="en-US" dirty="0">
              <a:solidFill>
                <a:schemeClr val="tx1"/>
              </a:solidFill>
            </a:endParaRPr>
          </a:p>
        </p:txBody>
      </p:sp>
      <p:sp>
        <p:nvSpPr>
          <p:cNvPr id="25" name="TextBox 24"/>
          <p:cNvSpPr txBox="1"/>
          <p:nvPr/>
        </p:nvSpPr>
        <p:spPr>
          <a:xfrm>
            <a:off x="349394" y="197093"/>
            <a:ext cx="2028225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ko-KR" sz="3600" dirty="0" smtClean="0">
                <a:solidFill>
                  <a:schemeClr val="bg1"/>
                </a:solidFill>
                <a:latin typeface="+mj-ea"/>
                <a:ea typeface="+mj-ea"/>
                <a:cs typeface="조선일보명조" pitchFamily="18" charset="-127"/>
              </a:rPr>
              <a:t>INDEX</a:t>
            </a:r>
            <a:endParaRPr lang="ko-KR" altLang="en-US" sz="3600" dirty="0">
              <a:solidFill>
                <a:schemeClr val="bg1"/>
              </a:solidFill>
              <a:latin typeface="+mj-ea"/>
              <a:ea typeface="+mj-ea"/>
              <a:cs typeface="조선일보명조" pitchFamily="18" charset="-127"/>
            </a:endParaRPr>
          </a:p>
        </p:txBody>
      </p:sp>
      <p:sp>
        <p:nvSpPr>
          <p:cNvPr id="26" name="TextBox 25"/>
          <p:cNvSpPr txBox="1"/>
          <p:nvPr/>
        </p:nvSpPr>
        <p:spPr>
          <a:xfrm>
            <a:off x="349394" y="197093"/>
            <a:ext cx="2028225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ko-KR" sz="3600" dirty="0" smtClean="0">
                <a:solidFill>
                  <a:schemeClr val="bg1"/>
                </a:solidFill>
                <a:latin typeface="+mj-ea"/>
                <a:ea typeface="+mj-ea"/>
                <a:cs typeface="조선일보명조" pitchFamily="18" charset="-127"/>
              </a:rPr>
              <a:t>INDEX</a:t>
            </a:r>
            <a:endParaRPr lang="ko-KR" altLang="en-US" sz="3600" dirty="0">
              <a:solidFill>
                <a:schemeClr val="bg1"/>
              </a:solidFill>
              <a:latin typeface="+mj-ea"/>
              <a:ea typeface="+mj-ea"/>
              <a:cs typeface="조선일보명조" pitchFamily="18" charset="-127"/>
            </a:endParaRPr>
          </a:p>
        </p:txBody>
      </p:sp>
      <p:sp>
        <p:nvSpPr>
          <p:cNvPr id="30" name="TextBox 29"/>
          <p:cNvSpPr txBox="1"/>
          <p:nvPr/>
        </p:nvSpPr>
        <p:spPr>
          <a:xfrm>
            <a:off x="349394" y="197093"/>
            <a:ext cx="2028225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ko-KR" sz="3600" dirty="0" smtClean="0">
                <a:solidFill>
                  <a:schemeClr val="bg1"/>
                </a:solidFill>
                <a:latin typeface="+mj-ea"/>
                <a:ea typeface="+mj-ea"/>
                <a:cs typeface="조선일보명조" pitchFamily="18" charset="-127"/>
              </a:rPr>
              <a:t>INDEX</a:t>
            </a:r>
            <a:endParaRPr lang="ko-KR" altLang="en-US" sz="3600" dirty="0">
              <a:solidFill>
                <a:schemeClr val="bg1"/>
              </a:solidFill>
              <a:latin typeface="+mj-ea"/>
              <a:ea typeface="+mj-ea"/>
              <a:cs typeface="조선일보명조" pitchFamily="18" charset="-127"/>
            </a:endParaRPr>
          </a:p>
        </p:txBody>
      </p:sp>
      <p:sp>
        <p:nvSpPr>
          <p:cNvPr id="31" name="TextBox 30"/>
          <p:cNvSpPr txBox="1"/>
          <p:nvPr/>
        </p:nvSpPr>
        <p:spPr>
          <a:xfrm>
            <a:off x="349394" y="197093"/>
            <a:ext cx="2028225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ko-KR" sz="3600" dirty="0" smtClean="0">
                <a:solidFill>
                  <a:schemeClr val="bg1"/>
                </a:solidFill>
                <a:latin typeface="+mj-ea"/>
                <a:ea typeface="+mj-ea"/>
                <a:cs typeface="조선일보명조" pitchFamily="18" charset="-127"/>
              </a:rPr>
              <a:t>INDEX</a:t>
            </a:r>
            <a:endParaRPr lang="ko-KR" altLang="en-US" sz="3600" dirty="0">
              <a:solidFill>
                <a:schemeClr val="bg1"/>
              </a:solidFill>
              <a:latin typeface="+mj-ea"/>
              <a:ea typeface="+mj-ea"/>
              <a:cs typeface="조선일보명조" pitchFamily="18" charset="-127"/>
            </a:endParaRPr>
          </a:p>
        </p:txBody>
      </p:sp>
      <p:sp>
        <p:nvSpPr>
          <p:cNvPr id="32" name="TextBox 31"/>
          <p:cNvSpPr txBox="1"/>
          <p:nvPr/>
        </p:nvSpPr>
        <p:spPr>
          <a:xfrm>
            <a:off x="349394" y="197093"/>
            <a:ext cx="2028225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ko-KR" sz="3600" dirty="0" smtClean="0">
                <a:solidFill>
                  <a:schemeClr val="bg1"/>
                </a:solidFill>
                <a:latin typeface="+mj-ea"/>
                <a:ea typeface="+mj-ea"/>
                <a:cs typeface="조선일보명조" pitchFamily="18" charset="-127"/>
              </a:rPr>
              <a:t>INDEX</a:t>
            </a:r>
            <a:endParaRPr lang="ko-KR" altLang="en-US" sz="3600" dirty="0">
              <a:solidFill>
                <a:schemeClr val="bg1"/>
              </a:solidFill>
              <a:latin typeface="+mj-ea"/>
              <a:ea typeface="+mj-ea"/>
              <a:cs typeface="조선일보명조" pitchFamily="18" charset="-127"/>
            </a:endParaRPr>
          </a:p>
        </p:txBody>
      </p:sp>
      <p:sp>
        <p:nvSpPr>
          <p:cNvPr id="33" name="TextBox 32"/>
          <p:cNvSpPr txBox="1"/>
          <p:nvPr/>
        </p:nvSpPr>
        <p:spPr>
          <a:xfrm>
            <a:off x="349394" y="197093"/>
            <a:ext cx="2028225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ko-KR" sz="3600" dirty="0" smtClean="0">
                <a:solidFill>
                  <a:schemeClr val="bg1"/>
                </a:solidFill>
                <a:latin typeface="+mj-ea"/>
                <a:ea typeface="+mj-ea"/>
                <a:cs typeface="조선일보명조" pitchFamily="18" charset="-127"/>
              </a:rPr>
              <a:t>INDX</a:t>
            </a:r>
            <a:endParaRPr lang="ko-KR" altLang="en-US" sz="3600" dirty="0">
              <a:solidFill>
                <a:schemeClr val="bg1"/>
              </a:solidFill>
              <a:latin typeface="+mj-ea"/>
              <a:ea typeface="+mj-ea"/>
              <a:cs typeface="조선일보명조" pitchFamily="18" charset="-127"/>
            </a:endParaRPr>
          </a:p>
        </p:txBody>
      </p:sp>
      <p:sp>
        <p:nvSpPr>
          <p:cNvPr id="39" name="TextBox 38"/>
          <p:cNvSpPr txBox="1"/>
          <p:nvPr/>
        </p:nvSpPr>
        <p:spPr>
          <a:xfrm>
            <a:off x="7968447" y="958526"/>
            <a:ext cx="1619354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ko-KR" altLang="en-US" dirty="0" smtClean="0">
                <a:solidFill>
                  <a:schemeClr val="bg1"/>
                </a:solidFill>
                <a:latin typeface="Adobe 고딕 Std B" pitchFamily="34" charset="-127"/>
                <a:ea typeface="Adobe 고딕 Std B" pitchFamily="34" charset="-127"/>
              </a:rPr>
              <a:t>홍보 세부기획</a:t>
            </a:r>
            <a:endParaRPr lang="ko-KR" altLang="en-US" dirty="0">
              <a:solidFill>
                <a:schemeClr val="bg1"/>
              </a:solidFill>
              <a:latin typeface="Adobe 고딕 Std B" pitchFamily="34" charset="-127"/>
              <a:ea typeface="Adobe 고딕 Std B" pitchFamily="34" charset="-127"/>
            </a:endParaRPr>
          </a:p>
        </p:txBody>
      </p:sp>
      <p:sp>
        <p:nvSpPr>
          <p:cNvPr id="44" name="직사각형 43"/>
          <p:cNvSpPr/>
          <p:nvPr/>
        </p:nvSpPr>
        <p:spPr>
          <a:xfrm>
            <a:off x="909166" y="2841817"/>
            <a:ext cx="8333445" cy="106182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fontAlgn="base">
              <a:lnSpc>
                <a:spcPct val="150000"/>
              </a:lnSpc>
            </a:pPr>
            <a:r>
              <a:rPr lang="ko-KR" altLang="en-US" sz="1400" b="1" dirty="0" smtClean="0"/>
              <a:t>가</a:t>
            </a:r>
            <a:r>
              <a:rPr lang="en-US" altLang="ko-KR" sz="1400" b="1" dirty="0"/>
              <a:t>. </a:t>
            </a:r>
            <a:r>
              <a:rPr lang="ko-KR" altLang="en-US" sz="1400" b="1" dirty="0"/>
              <a:t>관리조직</a:t>
            </a:r>
          </a:p>
          <a:p>
            <a:pPr fontAlgn="base">
              <a:lnSpc>
                <a:spcPct val="150000"/>
              </a:lnSpc>
            </a:pPr>
            <a:r>
              <a:rPr lang="ko-KR" altLang="en-US" sz="1400" dirty="0"/>
              <a:t>∙ 총괄 책임자 </a:t>
            </a:r>
            <a:r>
              <a:rPr lang="en-US" altLang="ko-KR" sz="1400" dirty="0"/>
              <a:t>: </a:t>
            </a:r>
            <a:r>
              <a:rPr lang="ko-KR" altLang="en-US" sz="1400" dirty="0"/>
              <a:t>새마을체육산업과장 </a:t>
            </a:r>
            <a:r>
              <a:rPr lang="ko-KR" altLang="en-US" sz="1400" dirty="0" err="1"/>
              <a:t>김극한</a:t>
            </a:r>
            <a:r>
              <a:rPr lang="ko-KR" altLang="en-US" sz="1400" dirty="0"/>
              <a:t> </a:t>
            </a:r>
            <a:r>
              <a:rPr lang="en-US" altLang="ko-KR" sz="1400" dirty="0"/>
              <a:t>(</a:t>
            </a:r>
            <a:r>
              <a:rPr lang="ko-KR" altLang="en-US" sz="1400" dirty="0"/>
              <a:t>☎ </a:t>
            </a:r>
            <a:r>
              <a:rPr lang="en-US" altLang="ko-KR" sz="1400" dirty="0"/>
              <a:t>010-4810-0425)</a:t>
            </a:r>
            <a:endParaRPr lang="ko-KR" altLang="en-US" sz="1400" dirty="0"/>
          </a:p>
          <a:p>
            <a:pPr fontAlgn="base">
              <a:lnSpc>
                <a:spcPct val="150000"/>
              </a:lnSpc>
            </a:pPr>
            <a:r>
              <a:rPr lang="ko-KR" altLang="en-US" sz="1400" dirty="0"/>
              <a:t>∙ </a:t>
            </a:r>
            <a:r>
              <a:rPr lang="ko-KR" altLang="en-US" sz="1400" dirty="0" smtClean="0"/>
              <a:t>임무</a:t>
            </a:r>
            <a:endParaRPr lang="ko-KR" altLang="en-US" sz="1400" dirty="0"/>
          </a:p>
        </p:txBody>
      </p:sp>
      <p:graphicFrame>
        <p:nvGraphicFramePr>
          <p:cNvPr id="2" name="표 1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862134252"/>
              </p:ext>
            </p:extLst>
          </p:nvPr>
        </p:nvGraphicFramePr>
        <p:xfrm>
          <a:off x="999533" y="4022378"/>
          <a:ext cx="8000691" cy="2160494"/>
        </p:xfrm>
        <a:graphic>
          <a:graphicData uri="http://schemas.openxmlformats.org/drawingml/2006/table">
            <a:tbl>
              <a:tblPr/>
              <a:tblGrid>
                <a:gridCol w="2904623"/>
                <a:gridCol w="2666897"/>
                <a:gridCol w="2429171"/>
              </a:tblGrid>
              <a:tr h="483821"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200" kern="0" spc="0" dirty="0" err="1">
                          <a:solidFill>
                            <a:srgbClr val="000000"/>
                          </a:solidFill>
                          <a:effectLst/>
                          <a:latin typeface="08서울남산체 B" pitchFamily="18" charset="-127"/>
                          <a:ea typeface="08서울남산체 B" pitchFamily="18" charset="-127"/>
                        </a:rPr>
                        <a:t>위치별</a:t>
                      </a:r>
                      <a:r>
                        <a:rPr lang="en-US" altLang="ko-KR" sz="1200" kern="0" spc="0" dirty="0">
                          <a:solidFill>
                            <a:srgbClr val="000000"/>
                          </a:solidFill>
                          <a:effectLst/>
                          <a:latin typeface="08서울남산체 B" pitchFamily="18" charset="-127"/>
                          <a:ea typeface="08서울남산체 B" pitchFamily="18" charset="-127"/>
                        </a:rPr>
                        <a:t>‧</a:t>
                      </a:r>
                      <a:r>
                        <a:rPr lang="ko-KR" altLang="en-US" sz="1200" kern="0" spc="0" dirty="0" err="1">
                          <a:solidFill>
                            <a:srgbClr val="000000"/>
                          </a:solidFill>
                          <a:effectLst/>
                          <a:latin typeface="08서울남산체 B" pitchFamily="18" charset="-127"/>
                          <a:ea typeface="08서울남산체 B" pitchFamily="18" charset="-127"/>
                        </a:rPr>
                        <a:t>임무별</a:t>
                      </a:r>
                      <a:endParaRPr lang="ko-KR" altLang="en-US" sz="1200" kern="0" spc="0" dirty="0">
                        <a:solidFill>
                          <a:srgbClr val="000000"/>
                        </a:solidFill>
                        <a:effectLst/>
                        <a:latin typeface="08서울남산체 B" pitchFamily="18" charset="-127"/>
                        <a:ea typeface="08서울남산체 B" pitchFamily="18" charset="-127"/>
                      </a:endParaRPr>
                    </a:p>
                  </a:txBody>
                  <a:tcPr marL="17907" marR="17907" marT="17907" marB="17907" anchor="ctr">
                    <a:lnL w="1079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079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079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079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2">
                        <a:lumMod val="9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200" kern="0" spc="0" dirty="0">
                          <a:solidFill>
                            <a:srgbClr val="000000"/>
                          </a:solidFill>
                          <a:effectLst/>
                          <a:latin typeface="08서울남산체 B" pitchFamily="18" charset="-127"/>
                          <a:ea typeface="08서울남산체 B" pitchFamily="18" charset="-127"/>
                        </a:rPr>
                        <a:t>책임 관리요원</a:t>
                      </a:r>
                    </a:p>
                  </a:txBody>
                  <a:tcPr marL="17907" marR="17907" marT="17907" marB="17907" anchor="ctr">
                    <a:lnL w="1079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079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079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079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2">
                        <a:lumMod val="9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200" kern="0" spc="0" dirty="0">
                          <a:solidFill>
                            <a:srgbClr val="000000"/>
                          </a:solidFill>
                          <a:effectLst/>
                          <a:latin typeface="08서울남산체 B" pitchFamily="18" charset="-127"/>
                          <a:ea typeface="08서울남산체 B" pitchFamily="18" charset="-127"/>
                        </a:rPr>
                        <a:t>전화번호</a:t>
                      </a:r>
                    </a:p>
                  </a:txBody>
                  <a:tcPr marL="17907" marR="17907" marT="17907" marB="17907" anchor="ctr">
                    <a:lnL w="1079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079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079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079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2">
                        <a:lumMod val="90000"/>
                      </a:schemeClr>
                    </a:solidFill>
                  </a:tcPr>
                </a:tc>
              </a:tr>
              <a:tr h="483821"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200" kern="0" spc="0" dirty="0">
                          <a:solidFill>
                            <a:srgbClr val="000000"/>
                          </a:solidFill>
                          <a:effectLst/>
                          <a:latin typeface="08서울남산체 B" pitchFamily="18" charset="-127"/>
                          <a:ea typeface="08서울남산체 B" pitchFamily="18" charset="-127"/>
                        </a:rPr>
                        <a:t>대회운영본부</a:t>
                      </a:r>
                    </a:p>
                  </a:txBody>
                  <a:tcPr marL="17907" marR="17907" marT="17907" marB="17907" anchor="ctr">
                    <a:lnL w="1079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079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079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079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200" kern="0" spc="0" dirty="0">
                          <a:solidFill>
                            <a:srgbClr val="000000"/>
                          </a:solidFill>
                          <a:effectLst/>
                          <a:latin typeface="08서울남산체 B" pitchFamily="18" charset="-127"/>
                          <a:ea typeface="08서울남산체 B" pitchFamily="18" charset="-127"/>
                        </a:rPr>
                        <a:t>스포츠마케팅팀장</a:t>
                      </a:r>
                      <a:r>
                        <a:rPr lang="en-US" altLang="ko-KR" sz="1200" kern="0" spc="0" dirty="0">
                          <a:solidFill>
                            <a:srgbClr val="000000"/>
                          </a:solidFill>
                          <a:effectLst/>
                          <a:latin typeface="08서울남산체 B" pitchFamily="18" charset="-127"/>
                          <a:ea typeface="08서울남산체 B" pitchFamily="18" charset="-127"/>
                        </a:rPr>
                        <a:t>(</a:t>
                      </a:r>
                      <a:r>
                        <a:rPr lang="ko-KR" altLang="en-US" sz="1200" kern="0" spc="0" dirty="0" err="1">
                          <a:solidFill>
                            <a:srgbClr val="000000"/>
                          </a:solidFill>
                          <a:effectLst/>
                          <a:latin typeface="08서울남산체 B" pitchFamily="18" charset="-127"/>
                          <a:ea typeface="08서울남산체 B" pitchFamily="18" charset="-127"/>
                        </a:rPr>
                        <a:t>김교섭</a:t>
                      </a:r>
                      <a:r>
                        <a:rPr lang="en-US" altLang="ko-KR" sz="1200" kern="0" spc="0" dirty="0">
                          <a:solidFill>
                            <a:srgbClr val="000000"/>
                          </a:solidFill>
                          <a:effectLst/>
                          <a:latin typeface="08서울남산체 B" pitchFamily="18" charset="-127"/>
                          <a:ea typeface="08서울남산체 B" pitchFamily="18" charset="-127"/>
                        </a:rPr>
                        <a:t>)</a:t>
                      </a:r>
                      <a:endParaRPr lang="ko-KR" altLang="en-US" sz="1200" kern="0" spc="0" dirty="0">
                        <a:solidFill>
                          <a:srgbClr val="000000"/>
                        </a:solidFill>
                        <a:effectLst/>
                        <a:latin typeface="08서울남산체 B" pitchFamily="18" charset="-127"/>
                        <a:ea typeface="08서울남산체 B" pitchFamily="18" charset="-127"/>
                      </a:endParaRPr>
                    </a:p>
                  </a:txBody>
                  <a:tcPr marL="17907" marR="17907" marT="17907" marB="17907" anchor="ctr">
                    <a:lnL w="1079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079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079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079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200" kern="0" spc="0" dirty="0">
                          <a:solidFill>
                            <a:srgbClr val="000000"/>
                          </a:solidFill>
                          <a:effectLst/>
                          <a:latin typeface="08서울남산체 B" pitchFamily="18" charset="-127"/>
                          <a:ea typeface="08서울남산체 B" pitchFamily="18" charset="-127"/>
                        </a:rPr>
                        <a:t>010-2537-6231</a:t>
                      </a:r>
                    </a:p>
                  </a:txBody>
                  <a:tcPr marL="17907" marR="17907" marT="17907" marB="17907" anchor="ctr">
                    <a:lnL w="1079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079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079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079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483821"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200" kern="0" spc="0">
                          <a:solidFill>
                            <a:srgbClr val="000000"/>
                          </a:solidFill>
                          <a:effectLst/>
                          <a:latin typeface="08서울남산체 B" pitchFamily="18" charset="-127"/>
                          <a:ea typeface="08서울남산체 B" pitchFamily="18" charset="-127"/>
                        </a:rPr>
                        <a:t>대회운영본부</a:t>
                      </a:r>
                    </a:p>
                  </a:txBody>
                  <a:tcPr marL="17907" marR="17907" marT="17907" marB="17907" anchor="ctr">
                    <a:lnL w="1079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079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079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079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1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200" kern="0" spc="0" dirty="0">
                          <a:solidFill>
                            <a:srgbClr val="000000"/>
                          </a:solidFill>
                          <a:effectLst/>
                          <a:latin typeface="08서울남산체 B" pitchFamily="18" charset="-127"/>
                          <a:ea typeface="08서울남산체 B" pitchFamily="18" charset="-127"/>
                        </a:rPr>
                        <a:t>스포츠마케팅담당자</a:t>
                      </a:r>
                      <a:r>
                        <a:rPr lang="en-US" altLang="ko-KR" sz="1200" kern="0" spc="0" dirty="0">
                          <a:solidFill>
                            <a:srgbClr val="000000"/>
                          </a:solidFill>
                          <a:effectLst/>
                          <a:latin typeface="08서울남산체 B" pitchFamily="18" charset="-127"/>
                          <a:ea typeface="08서울남산체 B" pitchFamily="18" charset="-127"/>
                        </a:rPr>
                        <a:t>(</a:t>
                      </a:r>
                      <a:r>
                        <a:rPr lang="ko-KR" altLang="en-US" sz="1200" kern="0" spc="0" dirty="0">
                          <a:solidFill>
                            <a:srgbClr val="000000"/>
                          </a:solidFill>
                          <a:effectLst/>
                          <a:latin typeface="08서울남산체 B" pitchFamily="18" charset="-127"/>
                          <a:ea typeface="08서울남산체 B" pitchFamily="18" charset="-127"/>
                        </a:rPr>
                        <a:t>조효숙</a:t>
                      </a:r>
                      <a:r>
                        <a:rPr lang="en-US" altLang="ko-KR" sz="1200" kern="0" spc="0" dirty="0">
                          <a:solidFill>
                            <a:srgbClr val="000000"/>
                          </a:solidFill>
                          <a:effectLst/>
                          <a:latin typeface="08서울남산체 B" pitchFamily="18" charset="-127"/>
                          <a:ea typeface="08서울남산체 B" pitchFamily="18" charset="-127"/>
                        </a:rPr>
                        <a:t>)</a:t>
                      </a:r>
                      <a:endParaRPr lang="ko-KR" altLang="en-US" sz="1200" kern="0" spc="0" dirty="0">
                        <a:solidFill>
                          <a:srgbClr val="000000"/>
                        </a:solidFill>
                        <a:effectLst/>
                        <a:latin typeface="08서울남산체 B" pitchFamily="18" charset="-127"/>
                        <a:ea typeface="08서울남산체 B" pitchFamily="18" charset="-127"/>
                      </a:endParaRPr>
                    </a:p>
                  </a:txBody>
                  <a:tcPr marL="17907" marR="17907" marT="17907" marB="17907" anchor="ctr">
                    <a:lnL w="1079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079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079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079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200" kern="0" spc="0" dirty="0">
                          <a:solidFill>
                            <a:srgbClr val="000000"/>
                          </a:solidFill>
                          <a:effectLst/>
                          <a:latin typeface="08서울남산체 B" pitchFamily="18" charset="-127"/>
                          <a:ea typeface="08서울남산체 B" pitchFamily="18" charset="-127"/>
                        </a:rPr>
                        <a:t>010-4124-6733</a:t>
                      </a:r>
                    </a:p>
                  </a:txBody>
                  <a:tcPr marL="17907" marR="17907" marT="17907" marB="17907" anchor="ctr">
                    <a:lnL w="1079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079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079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079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709031"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200" kern="0" spc="0">
                          <a:solidFill>
                            <a:srgbClr val="000000"/>
                          </a:solidFill>
                          <a:effectLst/>
                          <a:latin typeface="08서울남산체 B" pitchFamily="18" charset="-127"/>
                          <a:ea typeface="08서울남산체 B" pitchFamily="18" charset="-127"/>
                        </a:rPr>
                        <a:t>대회 경기장</a:t>
                      </a:r>
                    </a:p>
                  </a:txBody>
                  <a:tcPr marL="17907" marR="17907" marT="17907" marB="17907" anchor="ctr">
                    <a:lnL w="1079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079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079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079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200" kern="0" spc="0" dirty="0">
                          <a:solidFill>
                            <a:srgbClr val="000000"/>
                          </a:solidFill>
                          <a:effectLst/>
                          <a:latin typeface="08서울남산체 B" pitchFamily="18" charset="-127"/>
                          <a:ea typeface="08서울남산체 B" pitchFamily="18" charset="-127"/>
                        </a:rPr>
                        <a:t>포항패러글라이딩협회</a:t>
                      </a:r>
                    </a:p>
                    <a:p>
                      <a:pPr marL="0" marR="0" indent="0" algn="ctr" fontAlgn="base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altLang="ko-KR" sz="1200" kern="0" spc="0" dirty="0">
                          <a:solidFill>
                            <a:srgbClr val="000000"/>
                          </a:solidFill>
                          <a:effectLst/>
                          <a:latin typeface="08서울남산체 B" pitchFamily="18" charset="-127"/>
                          <a:ea typeface="08서울남산체 B" pitchFamily="18" charset="-127"/>
                        </a:rPr>
                        <a:t>(</a:t>
                      </a:r>
                      <a:r>
                        <a:rPr lang="ko-KR" altLang="en-US" sz="1200" kern="0" spc="0" dirty="0">
                          <a:solidFill>
                            <a:srgbClr val="000000"/>
                          </a:solidFill>
                          <a:effectLst/>
                          <a:latin typeface="08서울남산체 B" pitchFamily="18" charset="-127"/>
                          <a:ea typeface="08서울남산체 B" pitchFamily="18" charset="-127"/>
                        </a:rPr>
                        <a:t>최상혁</a:t>
                      </a:r>
                      <a:r>
                        <a:rPr lang="en-US" altLang="ko-KR" sz="1200" kern="0" spc="0" dirty="0">
                          <a:solidFill>
                            <a:srgbClr val="000000"/>
                          </a:solidFill>
                          <a:effectLst/>
                          <a:latin typeface="08서울남산체 B" pitchFamily="18" charset="-127"/>
                          <a:ea typeface="08서울남산체 B" pitchFamily="18" charset="-127"/>
                        </a:rPr>
                        <a:t>)</a:t>
                      </a:r>
                      <a:endParaRPr lang="ko-KR" altLang="en-US" sz="1200" kern="0" spc="0" dirty="0">
                        <a:solidFill>
                          <a:srgbClr val="000000"/>
                        </a:solidFill>
                        <a:effectLst/>
                        <a:latin typeface="08서울남산체 B" pitchFamily="18" charset="-127"/>
                        <a:ea typeface="08서울남산체 B" pitchFamily="18" charset="-127"/>
                      </a:endParaRPr>
                    </a:p>
                  </a:txBody>
                  <a:tcPr marL="17907" marR="17907" marT="17907" marB="17907" anchor="ctr">
                    <a:lnL w="1079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079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079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079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200" kern="0" spc="0" dirty="0">
                          <a:solidFill>
                            <a:srgbClr val="000000"/>
                          </a:solidFill>
                          <a:effectLst/>
                          <a:latin typeface="08서울남산체 B" pitchFamily="18" charset="-127"/>
                          <a:ea typeface="08서울남산체 B" pitchFamily="18" charset="-127"/>
                        </a:rPr>
                        <a:t>010-3805-0111</a:t>
                      </a:r>
                    </a:p>
                  </a:txBody>
                  <a:tcPr marL="17907" marR="17907" marT="17907" marB="17907" anchor="ctr">
                    <a:lnL w="1079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079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079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079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</a:tbl>
          </a:graphicData>
        </a:graphic>
      </p:graphicFrame>
      <p:sp>
        <p:nvSpPr>
          <p:cNvPr id="3" name="Rectangle 1"/>
          <p:cNvSpPr>
            <a:spLocks noChangeArrowheads="1"/>
          </p:cNvSpPr>
          <p:nvPr/>
        </p:nvSpPr>
        <p:spPr bwMode="auto">
          <a:xfrm>
            <a:off x="1928813" y="3000375"/>
            <a:ext cx="99060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ko-KR" altLang="en-US"/>
          </a:p>
        </p:txBody>
      </p:sp>
      <p:pic>
        <p:nvPicPr>
          <p:cNvPr id="18" name="그림 17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-1"/>
            <a:ext cx="9900014" cy="2252253"/>
          </a:xfrm>
          <a:prstGeom prst="rect">
            <a:avLst/>
          </a:prstGeom>
        </p:spPr>
      </p:pic>
      <p:pic>
        <p:nvPicPr>
          <p:cNvPr id="19" name="그림 18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037914" y="740650"/>
            <a:ext cx="2303161" cy="926786"/>
          </a:xfrm>
          <a:prstGeom prst="rect">
            <a:avLst/>
          </a:prstGeom>
        </p:spPr>
      </p:pic>
      <p:sp>
        <p:nvSpPr>
          <p:cNvPr id="20" name="TextBox 19"/>
          <p:cNvSpPr txBox="1"/>
          <p:nvPr/>
        </p:nvSpPr>
        <p:spPr>
          <a:xfrm>
            <a:off x="649310" y="2484053"/>
            <a:ext cx="1863011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ko-KR" dirty="0" smtClean="0">
                <a:latin typeface="Adobe 고딕 Std B" pitchFamily="34" charset="-127"/>
                <a:ea typeface="Adobe 고딕 Std B" pitchFamily="34" charset="-127"/>
              </a:rPr>
              <a:t>2. </a:t>
            </a:r>
            <a:r>
              <a:rPr lang="ko-KR" altLang="en-US" dirty="0" smtClean="0">
                <a:latin typeface="Adobe 고딕 Std B" pitchFamily="34" charset="-127"/>
                <a:ea typeface="Adobe 고딕 Std B" pitchFamily="34" charset="-127"/>
              </a:rPr>
              <a:t>안전관리 조직</a:t>
            </a:r>
            <a:endParaRPr lang="ko-KR" altLang="en-US" dirty="0">
              <a:latin typeface="Adobe 고딕 Std B" pitchFamily="34" charset="-127"/>
              <a:ea typeface="Adobe 고딕 Std B" pitchFamily="34" charset="-127"/>
            </a:endParaRPr>
          </a:p>
        </p:txBody>
      </p:sp>
      <p:pic>
        <p:nvPicPr>
          <p:cNvPr id="22" name="그림 21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617527" y="246617"/>
            <a:ext cx="1058223" cy="988065"/>
          </a:xfrm>
          <a:prstGeom prst="rect">
            <a:avLst/>
          </a:prstGeom>
        </p:spPr>
      </p:pic>
      <p:pic>
        <p:nvPicPr>
          <p:cNvPr id="23" name="그림 22"/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061688" y="228248"/>
            <a:ext cx="673068" cy="332718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8586067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번호 개체 틀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8AB6585-171A-423D-B2B8-9972AF1198C5}" type="slidenum">
              <a:rPr lang="ko-KR" altLang="en-US" smtClean="0"/>
              <a:pPr/>
              <a:t>29</a:t>
            </a:fld>
            <a:endParaRPr lang="ko-KR" altLang="en-US" dirty="0"/>
          </a:p>
        </p:txBody>
      </p:sp>
      <p:sp>
        <p:nvSpPr>
          <p:cNvPr id="7" name="직사각형 6"/>
          <p:cNvSpPr/>
          <p:nvPr/>
        </p:nvSpPr>
        <p:spPr>
          <a:xfrm>
            <a:off x="1044694" y="2538511"/>
            <a:ext cx="8333445" cy="30777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fontAlgn="base"/>
            <a:r>
              <a:rPr lang="ko-KR" altLang="en-US" sz="1400" b="1" dirty="0"/>
              <a:t>나</a:t>
            </a:r>
            <a:r>
              <a:rPr lang="en-US" altLang="ko-KR" sz="1400" b="1" dirty="0"/>
              <a:t>. </a:t>
            </a:r>
            <a:r>
              <a:rPr lang="ko-KR" altLang="en-US" sz="1400" b="1" dirty="0"/>
              <a:t>관리자 임무</a:t>
            </a:r>
          </a:p>
        </p:txBody>
      </p:sp>
      <p:graphicFrame>
        <p:nvGraphicFramePr>
          <p:cNvPr id="8" name="표 7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63750574"/>
              </p:ext>
            </p:extLst>
          </p:nvPr>
        </p:nvGraphicFramePr>
        <p:xfrm>
          <a:off x="1053662" y="2905272"/>
          <a:ext cx="7982763" cy="3235551"/>
        </p:xfrm>
        <a:graphic>
          <a:graphicData uri="http://schemas.openxmlformats.org/drawingml/2006/table">
            <a:tbl>
              <a:tblPr/>
              <a:tblGrid>
                <a:gridCol w="1617271"/>
                <a:gridCol w="2658742"/>
                <a:gridCol w="1520215"/>
                <a:gridCol w="2186535"/>
              </a:tblGrid>
              <a:tr h="389395"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200" kern="0" spc="0" dirty="0" err="1">
                          <a:solidFill>
                            <a:srgbClr val="000000"/>
                          </a:solidFill>
                          <a:effectLst/>
                          <a:latin typeface="08서울남산체 B" pitchFamily="18" charset="-127"/>
                          <a:ea typeface="08서울남산체 B" pitchFamily="18" charset="-127"/>
                        </a:rPr>
                        <a:t>위치별</a:t>
                      </a:r>
                      <a:r>
                        <a:rPr lang="en-US" altLang="ko-KR" sz="1200" kern="0" spc="0" dirty="0">
                          <a:solidFill>
                            <a:srgbClr val="000000"/>
                          </a:solidFill>
                          <a:effectLst/>
                          <a:latin typeface="08서울남산체 B" pitchFamily="18" charset="-127"/>
                          <a:ea typeface="08서울남산체 B" pitchFamily="18" charset="-127"/>
                        </a:rPr>
                        <a:t>‧</a:t>
                      </a:r>
                      <a:r>
                        <a:rPr lang="ko-KR" altLang="en-US" sz="1200" kern="0" spc="0" dirty="0" err="1">
                          <a:solidFill>
                            <a:srgbClr val="000000"/>
                          </a:solidFill>
                          <a:effectLst/>
                          <a:latin typeface="08서울남산체 B" pitchFamily="18" charset="-127"/>
                          <a:ea typeface="08서울남산체 B" pitchFamily="18" charset="-127"/>
                        </a:rPr>
                        <a:t>임무별</a:t>
                      </a:r>
                      <a:endParaRPr lang="ko-KR" altLang="en-US" sz="1200" kern="0" spc="0" dirty="0">
                        <a:solidFill>
                          <a:srgbClr val="000000"/>
                        </a:solidFill>
                        <a:effectLst/>
                        <a:latin typeface="08서울남산체 B" pitchFamily="18" charset="-127"/>
                        <a:ea typeface="08서울남산체 B" pitchFamily="18" charset="-127"/>
                      </a:endParaRPr>
                    </a:p>
                  </a:txBody>
                  <a:tcPr marL="17907" marR="17907" marT="17907" marB="17907" anchor="ctr">
                    <a:lnL w="1079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079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079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0795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2">
                        <a:lumMod val="9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200" kern="0" spc="0" dirty="0">
                          <a:solidFill>
                            <a:srgbClr val="000000"/>
                          </a:solidFill>
                          <a:effectLst/>
                          <a:latin typeface="08서울남산체 B" pitchFamily="18" charset="-127"/>
                          <a:ea typeface="08서울남산체 B" pitchFamily="18" charset="-127"/>
                        </a:rPr>
                        <a:t>책임</a:t>
                      </a:r>
                    </a:p>
                  </a:txBody>
                  <a:tcPr marL="17907" marR="17907" marT="17907" marB="17907" anchor="ctr">
                    <a:lnL w="1079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079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079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0795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2">
                        <a:lumMod val="9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200" kern="0" spc="0" dirty="0">
                          <a:solidFill>
                            <a:srgbClr val="000000"/>
                          </a:solidFill>
                          <a:effectLst/>
                          <a:latin typeface="08서울남산체 B" pitchFamily="18" charset="-127"/>
                          <a:ea typeface="08서울남산체 B" pitchFamily="18" charset="-127"/>
                        </a:rPr>
                        <a:t>관리요원</a:t>
                      </a:r>
                    </a:p>
                  </a:txBody>
                  <a:tcPr marL="17907" marR="17907" marT="17907" marB="17907" anchor="ctr">
                    <a:lnL w="1079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079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079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0795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2">
                        <a:lumMod val="9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200" kern="0" spc="0" dirty="0">
                          <a:solidFill>
                            <a:srgbClr val="000000"/>
                          </a:solidFill>
                          <a:effectLst/>
                          <a:latin typeface="08서울남산체 B" pitchFamily="18" charset="-127"/>
                          <a:ea typeface="08서울남산체 B" pitchFamily="18" charset="-127"/>
                        </a:rPr>
                        <a:t>임무</a:t>
                      </a:r>
                    </a:p>
                  </a:txBody>
                  <a:tcPr marL="17907" marR="17907" marT="17907" marB="17907" anchor="ctr">
                    <a:lnL w="1079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079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079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0795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2">
                        <a:lumMod val="90000"/>
                      </a:schemeClr>
                    </a:solidFill>
                  </a:tcPr>
                </a:tc>
              </a:tr>
              <a:tr h="454779"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200" kern="0" spc="0" dirty="0">
                          <a:solidFill>
                            <a:srgbClr val="000000"/>
                          </a:solidFill>
                          <a:effectLst/>
                          <a:latin typeface="08서울남산체 B" pitchFamily="18" charset="-127"/>
                          <a:ea typeface="08서울남산체 B" pitchFamily="18" charset="-127"/>
                        </a:rPr>
                        <a:t>대회운영본부</a:t>
                      </a:r>
                    </a:p>
                  </a:txBody>
                  <a:tcPr marL="17907" marR="17907" marT="17907" marB="17907" anchor="ctr">
                    <a:lnL w="1079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079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0795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079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200" kern="0" spc="0" dirty="0">
                          <a:solidFill>
                            <a:srgbClr val="000000"/>
                          </a:solidFill>
                          <a:effectLst/>
                          <a:latin typeface="08서울남산체 B" pitchFamily="18" charset="-127"/>
                          <a:ea typeface="08서울남산체 B" pitchFamily="18" charset="-127"/>
                        </a:rPr>
                        <a:t>스포츠마케팅팀장</a:t>
                      </a:r>
                      <a:r>
                        <a:rPr lang="en-US" altLang="ko-KR" sz="1200" kern="0" spc="0" dirty="0">
                          <a:solidFill>
                            <a:srgbClr val="000000"/>
                          </a:solidFill>
                          <a:effectLst/>
                          <a:latin typeface="08서울남산체 B" pitchFamily="18" charset="-127"/>
                          <a:ea typeface="08서울남산체 B" pitchFamily="18" charset="-127"/>
                        </a:rPr>
                        <a:t>(</a:t>
                      </a:r>
                      <a:r>
                        <a:rPr lang="ko-KR" altLang="en-US" sz="1200" kern="0" spc="0" dirty="0" err="1">
                          <a:solidFill>
                            <a:srgbClr val="000000"/>
                          </a:solidFill>
                          <a:effectLst/>
                          <a:latin typeface="08서울남산체 B" pitchFamily="18" charset="-127"/>
                          <a:ea typeface="08서울남산체 B" pitchFamily="18" charset="-127"/>
                        </a:rPr>
                        <a:t>김교섭</a:t>
                      </a:r>
                      <a:r>
                        <a:rPr lang="en-US" altLang="ko-KR" sz="1200" kern="0" spc="0" dirty="0">
                          <a:solidFill>
                            <a:srgbClr val="000000"/>
                          </a:solidFill>
                          <a:effectLst/>
                          <a:latin typeface="08서울남산체 B" pitchFamily="18" charset="-127"/>
                          <a:ea typeface="08서울남산체 B" pitchFamily="18" charset="-127"/>
                        </a:rPr>
                        <a:t>)</a:t>
                      </a:r>
                      <a:endParaRPr lang="ko-KR" altLang="en-US" sz="1200" kern="0" spc="0" dirty="0">
                        <a:solidFill>
                          <a:srgbClr val="000000"/>
                        </a:solidFill>
                        <a:effectLst/>
                        <a:latin typeface="08서울남산체 B" pitchFamily="18" charset="-127"/>
                        <a:ea typeface="08서울남산체 B" pitchFamily="18" charset="-127"/>
                      </a:endParaRPr>
                    </a:p>
                  </a:txBody>
                  <a:tcPr marL="17907" marR="17907" marT="17907" marB="17907" anchor="ctr">
                    <a:lnL w="1079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079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0795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079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200" kern="0" spc="0">
                          <a:solidFill>
                            <a:srgbClr val="000000"/>
                          </a:solidFill>
                          <a:effectLst/>
                          <a:latin typeface="08서울남산체 B" pitchFamily="18" charset="-127"/>
                          <a:ea typeface="08서울남산체 B" pitchFamily="18" charset="-127"/>
                        </a:rPr>
                        <a:t>행사운영</a:t>
                      </a:r>
                    </a:p>
                  </a:txBody>
                  <a:tcPr marL="17907" marR="17907" marT="17907" marB="17907" anchor="ctr">
                    <a:lnL w="1079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079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0795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079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200" kern="0" spc="0">
                          <a:solidFill>
                            <a:srgbClr val="000000"/>
                          </a:solidFill>
                          <a:effectLst/>
                          <a:latin typeface="08서울남산체 B" pitchFamily="18" charset="-127"/>
                          <a:ea typeface="08서울남산체 B" pitchFamily="18" charset="-127"/>
                        </a:rPr>
                        <a:t>대회운영 전반</a:t>
                      </a:r>
                    </a:p>
                  </a:txBody>
                  <a:tcPr marL="17907" marR="17907" marT="17907" marB="17907" anchor="ctr">
                    <a:lnL w="1079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079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0795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079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454779"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200" kern="0" spc="0">
                          <a:solidFill>
                            <a:srgbClr val="000000"/>
                          </a:solidFill>
                          <a:effectLst/>
                          <a:latin typeface="08서울남산체 B" pitchFamily="18" charset="-127"/>
                          <a:ea typeface="08서울남산체 B" pitchFamily="18" charset="-127"/>
                        </a:rPr>
                        <a:t>대회운영본부</a:t>
                      </a:r>
                    </a:p>
                  </a:txBody>
                  <a:tcPr marL="17907" marR="17907" marT="17907" marB="17907" anchor="ctr">
                    <a:lnL w="1079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079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079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079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1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200" kern="0" spc="0" dirty="0">
                          <a:solidFill>
                            <a:srgbClr val="000000"/>
                          </a:solidFill>
                          <a:effectLst/>
                          <a:latin typeface="08서울남산체 B" pitchFamily="18" charset="-127"/>
                          <a:ea typeface="08서울남산체 B" pitchFamily="18" charset="-127"/>
                        </a:rPr>
                        <a:t>스포츠마케팅담당자</a:t>
                      </a:r>
                      <a:r>
                        <a:rPr lang="en-US" altLang="ko-KR" sz="1200" kern="0" spc="0" dirty="0">
                          <a:solidFill>
                            <a:srgbClr val="000000"/>
                          </a:solidFill>
                          <a:effectLst/>
                          <a:latin typeface="08서울남산체 B" pitchFamily="18" charset="-127"/>
                          <a:ea typeface="08서울남산체 B" pitchFamily="18" charset="-127"/>
                        </a:rPr>
                        <a:t>(</a:t>
                      </a:r>
                      <a:r>
                        <a:rPr lang="ko-KR" altLang="en-US" sz="1200" kern="0" spc="0" dirty="0">
                          <a:solidFill>
                            <a:srgbClr val="000000"/>
                          </a:solidFill>
                          <a:effectLst/>
                          <a:latin typeface="08서울남산체 B" pitchFamily="18" charset="-127"/>
                          <a:ea typeface="08서울남산체 B" pitchFamily="18" charset="-127"/>
                        </a:rPr>
                        <a:t>조효숙</a:t>
                      </a:r>
                      <a:r>
                        <a:rPr lang="en-US" altLang="ko-KR" sz="1200" kern="0" spc="0" dirty="0">
                          <a:solidFill>
                            <a:srgbClr val="000000"/>
                          </a:solidFill>
                          <a:effectLst/>
                          <a:latin typeface="08서울남산체 B" pitchFamily="18" charset="-127"/>
                          <a:ea typeface="08서울남산체 B" pitchFamily="18" charset="-127"/>
                        </a:rPr>
                        <a:t>)</a:t>
                      </a:r>
                      <a:endParaRPr lang="ko-KR" altLang="en-US" sz="1200" kern="0" spc="0" dirty="0">
                        <a:solidFill>
                          <a:srgbClr val="000000"/>
                        </a:solidFill>
                        <a:effectLst/>
                        <a:latin typeface="08서울남산체 B" pitchFamily="18" charset="-127"/>
                        <a:ea typeface="08서울남산체 B" pitchFamily="18" charset="-127"/>
                      </a:endParaRPr>
                    </a:p>
                  </a:txBody>
                  <a:tcPr marL="17907" marR="17907" marT="17907" marB="17907" anchor="ctr">
                    <a:lnL w="1079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079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079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079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200" kern="0" spc="0">
                          <a:solidFill>
                            <a:srgbClr val="000000"/>
                          </a:solidFill>
                          <a:effectLst/>
                          <a:latin typeface="08서울남산체 B" pitchFamily="18" charset="-127"/>
                          <a:ea typeface="08서울남산체 B" pitchFamily="18" charset="-127"/>
                        </a:rPr>
                        <a:t>행사운영</a:t>
                      </a:r>
                    </a:p>
                  </a:txBody>
                  <a:tcPr marL="17907" marR="17907" marT="17907" marB="17907" anchor="ctr">
                    <a:lnL w="1079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079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079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079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200" kern="0" spc="0">
                          <a:solidFill>
                            <a:srgbClr val="000000"/>
                          </a:solidFill>
                          <a:effectLst/>
                          <a:latin typeface="08서울남산체 B" pitchFamily="18" charset="-127"/>
                          <a:ea typeface="08서울남산체 B" pitchFamily="18" charset="-127"/>
                        </a:rPr>
                        <a:t>대회운영 </a:t>
                      </a:r>
                    </a:p>
                  </a:txBody>
                  <a:tcPr marL="17907" marR="17907" marT="17907" marB="17907" anchor="ctr">
                    <a:lnL w="1079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079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079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079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572261"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200" kern="0" spc="0">
                          <a:solidFill>
                            <a:srgbClr val="000000"/>
                          </a:solidFill>
                          <a:effectLst/>
                          <a:latin typeface="08서울남산체 B" pitchFamily="18" charset="-127"/>
                          <a:ea typeface="08서울남산체 B" pitchFamily="18" charset="-127"/>
                        </a:rPr>
                        <a:t>대회 경기장</a:t>
                      </a:r>
                    </a:p>
                  </a:txBody>
                  <a:tcPr marL="17907" marR="17907" marT="17907" marB="17907" anchor="ctr">
                    <a:lnL w="1079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079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079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079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200" kern="0" spc="0" dirty="0">
                          <a:solidFill>
                            <a:srgbClr val="000000"/>
                          </a:solidFill>
                          <a:effectLst/>
                          <a:latin typeface="08서울남산체 B" pitchFamily="18" charset="-127"/>
                          <a:ea typeface="08서울남산체 B" pitchFamily="18" charset="-127"/>
                        </a:rPr>
                        <a:t>포항패러글라이딩협회</a:t>
                      </a:r>
                    </a:p>
                    <a:p>
                      <a:pPr marL="0" marR="0" indent="0" algn="ctr" fontAlgn="base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altLang="ko-KR" sz="1200" kern="0" spc="0" dirty="0">
                          <a:solidFill>
                            <a:srgbClr val="000000"/>
                          </a:solidFill>
                          <a:effectLst/>
                          <a:latin typeface="08서울남산체 B" pitchFamily="18" charset="-127"/>
                          <a:ea typeface="08서울남산체 B" pitchFamily="18" charset="-127"/>
                        </a:rPr>
                        <a:t>(</a:t>
                      </a:r>
                      <a:r>
                        <a:rPr lang="ko-KR" altLang="en-US" sz="1200" kern="0" spc="0" dirty="0">
                          <a:solidFill>
                            <a:srgbClr val="000000"/>
                          </a:solidFill>
                          <a:effectLst/>
                          <a:latin typeface="08서울남산체 B" pitchFamily="18" charset="-127"/>
                          <a:ea typeface="08서울남산체 B" pitchFamily="18" charset="-127"/>
                        </a:rPr>
                        <a:t>최상혁</a:t>
                      </a:r>
                      <a:r>
                        <a:rPr lang="en-US" altLang="ko-KR" sz="1200" kern="0" spc="0" dirty="0">
                          <a:solidFill>
                            <a:srgbClr val="000000"/>
                          </a:solidFill>
                          <a:effectLst/>
                          <a:latin typeface="08서울남산체 B" pitchFamily="18" charset="-127"/>
                          <a:ea typeface="08서울남산체 B" pitchFamily="18" charset="-127"/>
                        </a:rPr>
                        <a:t>)</a:t>
                      </a:r>
                      <a:endParaRPr lang="ko-KR" altLang="en-US" sz="1200" kern="0" spc="0" dirty="0">
                        <a:solidFill>
                          <a:srgbClr val="000000"/>
                        </a:solidFill>
                        <a:effectLst/>
                        <a:latin typeface="08서울남산체 B" pitchFamily="18" charset="-127"/>
                        <a:ea typeface="08서울남산체 B" pitchFamily="18" charset="-127"/>
                      </a:endParaRPr>
                    </a:p>
                  </a:txBody>
                  <a:tcPr marL="17907" marR="17907" marT="17907" marB="17907" anchor="ctr">
                    <a:lnL w="1079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079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079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079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200" kern="0" spc="0" dirty="0">
                          <a:solidFill>
                            <a:srgbClr val="000000"/>
                          </a:solidFill>
                          <a:effectLst/>
                          <a:latin typeface="08서울남산체 B" pitchFamily="18" charset="-127"/>
                          <a:ea typeface="08서울남산체 B" pitchFamily="18" charset="-127"/>
                        </a:rPr>
                        <a:t>행사진행요원</a:t>
                      </a:r>
                    </a:p>
                  </a:txBody>
                  <a:tcPr marL="17907" marR="17907" marT="17907" marB="17907" anchor="ctr">
                    <a:lnL w="1079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079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079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079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200" kern="0" spc="0" dirty="0">
                          <a:solidFill>
                            <a:srgbClr val="000000"/>
                          </a:solidFill>
                          <a:effectLst/>
                          <a:latin typeface="08서울남산체 B" pitchFamily="18" charset="-127"/>
                          <a:ea typeface="08서울남산체 B" pitchFamily="18" charset="-127"/>
                        </a:rPr>
                        <a:t>행사장 통제 및 질서유지</a:t>
                      </a:r>
                      <a:r>
                        <a:rPr lang="en-US" altLang="ko-KR" sz="1200" kern="0" spc="0" dirty="0">
                          <a:solidFill>
                            <a:srgbClr val="000000"/>
                          </a:solidFill>
                          <a:effectLst/>
                          <a:latin typeface="08서울남산체 B" pitchFamily="18" charset="-127"/>
                          <a:ea typeface="08서울남산체 B" pitchFamily="18" charset="-127"/>
                        </a:rPr>
                        <a:t>, </a:t>
                      </a:r>
                      <a:r>
                        <a:rPr lang="ko-KR" altLang="en-US" sz="1200" kern="0" spc="0" dirty="0">
                          <a:solidFill>
                            <a:srgbClr val="000000"/>
                          </a:solidFill>
                          <a:effectLst/>
                          <a:latin typeface="08서울남산체 B" pitchFamily="18" charset="-127"/>
                          <a:ea typeface="08서울남산체 B" pitchFamily="18" charset="-127"/>
                        </a:rPr>
                        <a:t>시설물 관리</a:t>
                      </a:r>
                    </a:p>
                  </a:txBody>
                  <a:tcPr marL="17907" marR="17907" marT="17907" marB="17907" anchor="ctr">
                    <a:lnL w="1079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079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079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079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454779"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200" kern="0" spc="0">
                          <a:solidFill>
                            <a:srgbClr val="000000"/>
                          </a:solidFill>
                          <a:effectLst/>
                          <a:latin typeface="08서울남산체 B" pitchFamily="18" charset="-127"/>
                          <a:ea typeface="08서울남산체 B" pitchFamily="18" charset="-127"/>
                        </a:rPr>
                        <a:t>대회 행사장</a:t>
                      </a:r>
                    </a:p>
                  </a:txBody>
                  <a:tcPr marL="17907" marR="17907" marT="17907" marB="17907" anchor="ctr">
                    <a:lnL w="1079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079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079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079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200" kern="0" spc="0" dirty="0">
                          <a:solidFill>
                            <a:srgbClr val="000000"/>
                          </a:solidFill>
                          <a:effectLst/>
                          <a:latin typeface="08서울남산체 B" pitchFamily="18" charset="-127"/>
                          <a:ea typeface="08서울남산체 B" pitchFamily="18" charset="-127"/>
                        </a:rPr>
                        <a:t>조재욱</a:t>
                      </a:r>
                    </a:p>
                  </a:txBody>
                  <a:tcPr marL="17907" marR="17907" marT="17907" marB="17907" anchor="ctr">
                    <a:lnL w="1079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079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079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079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200" kern="0" spc="0" dirty="0">
                          <a:solidFill>
                            <a:srgbClr val="000000"/>
                          </a:solidFill>
                          <a:effectLst/>
                          <a:latin typeface="08서울남산체 B" pitchFamily="18" charset="-127"/>
                          <a:ea typeface="08서울남산체 B" pitchFamily="18" charset="-127"/>
                        </a:rPr>
                        <a:t>행사진행요원</a:t>
                      </a:r>
                    </a:p>
                  </a:txBody>
                  <a:tcPr marL="17907" marR="17907" marT="17907" marB="17907" anchor="ctr">
                    <a:lnL w="1079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079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079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079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200" kern="0" spc="0" dirty="0">
                          <a:solidFill>
                            <a:srgbClr val="000000"/>
                          </a:solidFill>
                          <a:effectLst/>
                          <a:latin typeface="08서울남산체 B" pitchFamily="18" charset="-127"/>
                          <a:ea typeface="08서울남산체 B" pitchFamily="18" charset="-127"/>
                        </a:rPr>
                        <a:t>행사장 통제 및 질서유지</a:t>
                      </a:r>
                    </a:p>
                  </a:txBody>
                  <a:tcPr marL="17907" marR="17907" marT="17907" marB="17907" anchor="ctr">
                    <a:lnL w="1079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079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079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079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454779"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200" kern="0" spc="0">
                          <a:solidFill>
                            <a:srgbClr val="000000"/>
                          </a:solidFill>
                          <a:effectLst/>
                          <a:latin typeface="08서울남산체 B" pitchFamily="18" charset="-127"/>
                          <a:ea typeface="08서울남산체 B" pitchFamily="18" charset="-127"/>
                        </a:rPr>
                        <a:t>이륙장</a:t>
                      </a:r>
                    </a:p>
                  </a:txBody>
                  <a:tcPr marL="17907" marR="17907" marT="17907" marB="17907" anchor="ctr">
                    <a:lnL w="1079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079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079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079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200" kern="0" spc="0">
                          <a:solidFill>
                            <a:srgbClr val="000000"/>
                          </a:solidFill>
                          <a:effectLst/>
                          <a:latin typeface="08서울남산체 B" pitchFamily="18" charset="-127"/>
                          <a:ea typeface="08서울남산체 B" pitchFamily="18" charset="-127"/>
                        </a:rPr>
                        <a:t>채성희</a:t>
                      </a:r>
                    </a:p>
                  </a:txBody>
                  <a:tcPr marL="17907" marR="17907" marT="17907" marB="17907" anchor="ctr">
                    <a:lnL w="1079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079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079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079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200" kern="0" spc="0">
                          <a:solidFill>
                            <a:srgbClr val="000000"/>
                          </a:solidFill>
                          <a:effectLst/>
                          <a:latin typeface="08서울남산체 B" pitchFamily="18" charset="-127"/>
                          <a:ea typeface="08서울남산체 B" pitchFamily="18" charset="-127"/>
                        </a:rPr>
                        <a:t>행사진행요원</a:t>
                      </a:r>
                    </a:p>
                  </a:txBody>
                  <a:tcPr marL="17907" marR="17907" marT="17907" marB="17907" anchor="ctr">
                    <a:lnL w="1079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079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079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079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200" kern="0" spc="0" dirty="0" err="1">
                          <a:solidFill>
                            <a:srgbClr val="000000"/>
                          </a:solidFill>
                          <a:effectLst/>
                          <a:latin typeface="08서울남산체 B" pitchFamily="18" charset="-127"/>
                          <a:ea typeface="08서울남산체 B" pitchFamily="18" charset="-127"/>
                        </a:rPr>
                        <a:t>이륙장</a:t>
                      </a:r>
                      <a:r>
                        <a:rPr lang="ko-KR" altLang="en-US" sz="1200" kern="0" spc="0" dirty="0">
                          <a:solidFill>
                            <a:srgbClr val="000000"/>
                          </a:solidFill>
                          <a:effectLst/>
                          <a:latin typeface="08서울남산체 B" pitchFamily="18" charset="-127"/>
                          <a:ea typeface="08서울남산체 B" pitchFamily="18" charset="-127"/>
                        </a:rPr>
                        <a:t> 통제 및 질서유지</a:t>
                      </a:r>
                    </a:p>
                  </a:txBody>
                  <a:tcPr marL="17907" marR="17907" marT="17907" marB="17907" anchor="ctr">
                    <a:lnL w="1079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079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079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079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454779"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200" kern="0" spc="0" dirty="0">
                          <a:solidFill>
                            <a:srgbClr val="000000"/>
                          </a:solidFill>
                          <a:effectLst/>
                          <a:latin typeface="08서울남산체 B" pitchFamily="18" charset="-127"/>
                          <a:ea typeface="08서울남산체 B" pitchFamily="18" charset="-127"/>
                        </a:rPr>
                        <a:t>착륙장</a:t>
                      </a:r>
                    </a:p>
                  </a:txBody>
                  <a:tcPr marL="17907" marR="17907" marT="17907" marB="17907" anchor="ctr">
                    <a:lnL w="1079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079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079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079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1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200" kern="0" spc="0">
                          <a:solidFill>
                            <a:srgbClr val="000000"/>
                          </a:solidFill>
                          <a:effectLst/>
                          <a:latin typeface="08서울남산체 B" pitchFamily="18" charset="-127"/>
                          <a:ea typeface="08서울남산체 B" pitchFamily="18" charset="-127"/>
                        </a:rPr>
                        <a:t>나윤성</a:t>
                      </a:r>
                    </a:p>
                  </a:txBody>
                  <a:tcPr marL="17907" marR="17907" marT="17907" marB="17907" anchor="ctr">
                    <a:lnL w="1079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079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079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079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200" kern="0" spc="0">
                          <a:solidFill>
                            <a:srgbClr val="000000"/>
                          </a:solidFill>
                          <a:effectLst/>
                          <a:latin typeface="08서울남산체 B" pitchFamily="18" charset="-127"/>
                          <a:ea typeface="08서울남산체 B" pitchFamily="18" charset="-127"/>
                        </a:rPr>
                        <a:t>행사진행요원</a:t>
                      </a:r>
                    </a:p>
                  </a:txBody>
                  <a:tcPr marL="17907" marR="17907" marT="17907" marB="17907" anchor="ctr">
                    <a:lnL w="1079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079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079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079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200" kern="0" spc="0" dirty="0">
                          <a:solidFill>
                            <a:srgbClr val="000000"/>
                          </a:solidFill>
                          <a:effectLst/>
                          <a:latin typeface="08서울남산체 B" pitchFamily="18" charset="-127"/>
                          <a:ea typeface="08서울남산체 B" pitchFamily="18" charset="-127"/>
                        </a:rPr>
                        <a:t>착륙장 통제 및 질서유지</a:t>
                      </a:r>
                    </a:p>
                  </a:txBody>
                  <a:tcPr marL="17907" marR="17907" marT="17907" marB="17907" anchor="ctr">
                    <a:lnL w="1079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079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079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079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</a:tbl>
          </a:graphicData>
        </a:graphic>
      </p:graphicFrame>
      <p:sp>
        <p:nvSpPr>
          <p:cNvPr id="9" name="Rectangle 1"/>
          <p:cNvSpPr>
            <a:spLocks noChangeArrowheads="1"/>
          </p:cNvSpPr>
          <p:nvPr/>
        </p:nvSpPr>
        <p:spPr bwMode="auto">
          <a:xfrm>
            <a:off x="1928813" y="2235200"/>
            <a:ext cx="99060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ko-KR" altLang="en-US"/>
          </a:p>
        </p:txBody>
      </p:sp>
      <p:pic>
        <p:nvPicPr>
          <p:cNvPr id="10" name="그림 9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-1"/>
            <a:ext cx="9900014" cy="2252253"/>
          </a:xfrm>
          <a:prstGeom prst="rect">
            <a:avLst/>
          </a:prstGeom>
        </p:spPr>
      </p:pic>
      <p:pic>
        <p:nvPicPr>
          <p:cNvPr id="11" name="그림 10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037914" y="740650"/>
            <a:ext cx="2303161" cy="926786"/>
          </a:xfrm>
          <a:prstGeom prst="rect">
            <a:avLst/>
          </a:prstGeom>
        </p:spPr>
      </p:pic>
      <p:pic>
        <p:nvPicPr>
          <p:cNvPr id="14" name="그림 13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617527" y="246617"/>
            <a:ext cx="1058223" cy="988065"/>
          </a:xfrm>
          <a:prstGeom prst="rect">
            <a:avLst/>
          </a:prstGeom>
        </p:spPr>
      </p:pic>
      <p:pic>
        <p:nvPicPr>
          <p:cNvPr id="15" name="그림 14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061688" y="228248"/>
            <a:ext cx="673068" cy="332718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2838166966"/>
      </p:ext>
    </p:extLst>
  </p:cSld>
  <p:clrMapOvr>
    <a:masterClrMapping/>
  </p:clrMapOvr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번호 개체 틀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8AB6585-171A-423D-B2B8-9972AF1198C5}" type="slidenum">
              <a:rPr lang="ko-KR" altLang="en-US" smtClean="0"/>
              <a:pPr/>
              <a:t>30</a:t>
            </a:fld>
            <a:endParaRPr lang="ko-KR" altLang="en-US" dirty="0"/>
          </a:p>
        </p:txBody>
      </p:sp>
      <p:pic>
        <p:nvPicPr>
          <p:cNvPr id="4" name="그림 3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259359" y="-8649"/>
            <a:ext cx="2626042" cy="1910548"/>
          </a:xfrm>
          <a:prstGeom prst="rect">
            <a:avLst/>
          </a:prstGeom>
        </p:spPr>
      </p:pic>
      <p:sp>
        <p:nvSpPr>
          <p:cNvPr id="7" name="직사각형 6"/>
          <p:cNvSpPr/>
          <p:nvPr/>
        </p:nvSpPr>
        <p:spPr>
          <a:xfrm>
            <a:off x="864341" y="2510119"/>
            <a:ext cx="5231659" cy="411651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fontAlgn="base">
              <a:spcAft>
                <a:spcPts val="300"/>
              </a:spcAft>
            </a:pPr>
            <a:r>
              <a:rPr lang="ko-KR" altLang="en-US" sz="1400" b="1" dirty="0" smtClean="0">
                <a:latin typeface="Adobe 고딕 Std B" pitchFamily="34" charset="-127"/>
                <a:ea typeface="Adobe 고딕 Std B" pitchFamily="34" charset="-127"/>
              </a:rPr>
              <a:t>다</a:t>
            </a:r>
            <a:r>
              <a:rPr lang="en-US" altLang="ko-KR" sz="1400" b="1" dirty="0" smtClean="0">
                <a:latin typeface="Adobe 고딕 Std B" pitchFamily="34" charset="-127"/>
                <a:ea typeface="Adobe 고딕 Std B" pitchFamily="34" charset="-127"/>
              </a:rPr>
              <a:t>. </a:t>
            </a:r>
            <a:r>
              <a:rPr lang="ko-KR" altLang="en-US" sz="1400" b="1" dirty="0" smtClean="0">
                <a:latin typeface="Adobe 고딕 Std B" pitchFamily="34" charset="-127"/>
                <a:ea typeface="Adobe 고딕 Std B" pitchFamily="34" charset="-127"/>
              </a:rPr>
              <a:t>안전관리요원 </a:t>
            </a:r>
            <a:r>
              <a:rPr lang="ko-KR" altLang="en-US" sz="1400" b="1" dirty="0">
                <a:latin typeface="Adobe 고딕 Std B" pitchFamily="34" charset="-127"/>
                <a:ea typeface="Adobe 고딕 Std B" pitchFamily="34" charset="-127"/>
              </a:rPr>
              <a:t>배치계획</a:t>
            </a:r>
          </a:p>
          <a:p>
            <a:pPr fontAlgn="base">
              <a:spcAft>
                <a:spcPts val="300"/>
              </a:spcAft>
            </a:pPr>
            <a:r>
              <a:rPr lang="ko-KR" altLang="en-US" sz="1400" dirty="0" smtClean="0">
                <a:latin typeface="08서울남산체 M" pitchFamily="18" charset="-127"/>
                <a:ea typeface="08서울남산체 M" pitchFamily="18" charset="-127"/>
              </a:rPr>
              <a:t>    ∙ </a:t>
            </a:r>
            <a:r>
              <a:rPr lang="ko-KR" altLang="en-US" sz="1400" dirty="0">
                <a:latin typeface="08서울남산체 M" pitchFamily="18" charset="-127"/>
                <a:ea typeface="08서울남산체 M" pitchFamily="18" charset="-127"/>
              </a:rPr>
              <a:t>장 </a:t>
            </a:r>
            <a:r>
              <a:rPr lang="ko-KR" altLang="en-US" sz="1400" dirty="0" smtClean="0">
                <a:latin typeface="08서울남산체 M" pitchFamily="18" charset="-127"/>
                <a:ea typeface="08서울남산체 M" pitchFamily="18" charset="-127"/>
              </a:rPr>
              <a:t>     소 </a:t>
            </a:r>
            <a:r>
              <a:rPr lang="en-US" altLang="ko-KR" sz="1400" dirty="0">
                <a:latin typeface="08서울남산체 M" pitchFamily="18" charset="-127"/>
                <a:ea typeface="08서울남산체 M" pitchFamily="18" charset="-127"/>
              </a:rPr>
              <a:t>: </a:t>
            </a:r>
            <a:r>
              <a:rPr lang="ko-KR" altLang="en-US" sz="1400" dirty="0">
                <a:latin typeface="08서울남산체 M" pitchFamily="18" charset="-127"/>
                <a:ea typeface="08서울남산체 M" pitchFamily="18" charset="-127"/>
              </a:rPr>
              <a:t>대회장 운영본부 앞</a:t>
            </a:r>
            <a:r>
              <a:rPr lang="en-US" altLang="ko-KR" sz="1400" dirty="0">
                <a:latin typeface="08서울남산체 M" pitchFamily="18" charset="-127"/>
                <a:ea typeface="08서울남산체 M" pitchFamily="18" charset="-127"/>
              </a:rPr>
              <a:t>, </a:t>
            </a:r>
            <a:r>
              <a:rPr lang="ko-KR" altLang="en-US" sz="1400" dirty="0" err="1">
                <a:latin typeface="08서울남산체 M" pitchFamily="18" charset="-127"/>
                <a:ea typeface="08서울남산체 M" pitchFamily="18" charset="-127"/>
              </a:rPr>
              <a:t>이륙장</a:t>
            </a:r>
            <a:r>
              <a:rPr lang="en-US" altLang="ko-KR" sz="1400" dirty="0">
                <a:latin typeface="08서울남산체 M" pitchFamily="18" charset="-127"/>
                <a:ea typeface="08서울남산체 M" pitchFamily="18" charset="-127"/>
              </a:rPr>
              <a:t>, </a:t>
            </a:r>
            <a:r>
              <a:rPr lang="ko-KR" altLang="en-US" sz="1400" dirty="0">
                <a:latin typeface="08서울남산체 M" pitchFamily="18" charset="-127"/>
                <a:ea typeface="08서울남산체 M" pitchFamily="18" charset="-127"/>
              </a:rPr>
              <a:t>착륙장 </a:t>
            </a:r>
          </a:p>
          <a:p>
            <a:pPr fontAlgn="base">
              <a:spcAft>
                <a:spcPts val="300"/>
              </a:spcAft>
            </a:pPr>
            <a:r>
              <a:rPr lang="ko-KR" altLang="en-US" sz="1400" dirty="0" smtClean="0">
                <a:latin typeface="08서울남산체 M" pitchFamily="18" charset="-127"/>
                <a:ea typeface="08서울남산체 M" pitchFamily="18" charset="-127"/>
              </a:rPr>
              <a:t>    ∙ </a:t>
            </a:r>
            <a:r>
              <a:rPr lang="ko-KR" altLang="en-US" sz="1400" dirty="0">
                <a:latin typeface="08서울남산체 M" pitchFamily="18" charset="-127"/>
                <a:ea typeface="08서울남산체 M" pitchFamily="18" charset="-127"/>
              </a:rPr>
              <a:t>근무기간 </a:t>
            </a:r>
            <a:r>
              <a:rPr lang="en-US" altLang="ko-KR" sz="1400" dirty="0">
                <a:latin typeface="08서울남산체 M" pitchFamily="18" charset="-127"/>
                <a:ea typeface="08서울남산체 M" pitchFamily="18" charset="-127"/>
              </a:rPr>
              <a:t>: 2019. 8. 28.(</a:t>
            </a:r>
            <a:r>
              <a:rPr lang="ko-KR" altLang="en-US" sz="1400" dirty="0">
                <a:latin typeface="08서울남산체 M" pitchFamily="18" charset="-127"/>
                <a:ea typeface="08서울남산체 M" pitchFamily="18" charset="-127"/>
              </a:rPr>
              <a:t>수</a:t>
            </a:r>
            <a:r>
              <a:rPr lang="en-US" altLang="ko-KR" sz="1400" dirty="0">
                <a:latin typeface="08서울남산체 M" pitchFamily="18" charset="-127"/>
                <a:ea typeface="08서울남산체 M" pitchFamily="18" charset="-127"/>
              </a:rPr>
              <a:t>) ~ 9. 1.(</a:t>
            </a:r>
            <a:r>
              <a:rPr lang="ko-KR" altLang="en-US" sz="1400" dirty="0">
                <a:latin typeface="08서울남산체 M" pitchFamily="18" charset="-127"/>
                <a:ea typeface="08서울남산체 M" pitchFamily="18" charset="-127"/>
              </a:rPr>
              <a:t>일</a:t>
            </a:r>
            <a:r>
              <a:rPr lang="en-US" altLang="ko-KR" sz="1400" dirty="0">
                <a:latin typeface="08서울남산체 M" pitchFamily="18" charset="-127"/>
                <a:ea typeface="08서울남산체 M" pitchFamily="18" charset="-127"/>
              </a:rPr>
              <a:t>) 09:00 ~ 16:00</a:t>
            </a:r>
            <a:endParaRPr lang="ko-KR" altLang="en-US" sz="1400" dirty="0">
              <a:latin typeface="08서울남산체 M" pitchFamily="18" charset="-127"/>
              <a:ea typeface="08서울남산체 M" pitchFamily="18" charset="-127"/>
            </a:endParaRPr>
          </a:p>
          <a:p>
            <a:pPr fontAlgn="base">
              <a:spcAft>
                <a:spcPts val="300"/>
              </a:spcAft>
            </a:pPr>
            <a:r>
              <a:rPr lang="ko-KR" altLang="en-US" sz="1400" dirty="0" smtClean="0">
                <a:latin typeface="08서울남산체 M" pitchFamily="18" charset="-127"/>
                <a:ea typeface="08서울남산체 M" pitchFamily="18" charset="-127"/>
              </a:rPr>
              <a:t>    ∙ </a:t>
            </a:r>
            <a:r>
              <a:rPr lang="ko-KR" altLang="en-US" sz="1400" dirty="0">
                <a:latin typeface="08서울남산체 M" pitchFamily="18" charset="-127"/>
                <a:ea typeface="08서울남산체 M" pitchFamily="18" charset="-127"/>
              </a:rPr>
              <a:t>안전관리요원 임무</a:t>
            </a:r>
          </a:p>
          <a:p>
            <a:pPr fontAlgn="base">
              <a:spcAft>
                <a:spcPts val="300"/>
              </a:spcAft>
            </a:pPr>
            <a:r>
              <a:rPr lang="en-US" altLang="ko-KR" sz="1400" dirty="0" smtClean="0">
                <a:latin typeface="08서울남산체 M" pitchFamily="18" charset="-127"/>
                <a:ea typeface="08서울남산체 M" pitchFamily="18" charset="-127"/>
              </a:rPr>
              <a:t>      - </a:t>
            </a:r>
            <a:r>
              <a:rPr lang="ko-KR" altLang="en-US" sz="1400" dirty="0">
                <a:latin typeface="08서울남산체 M" pitchFamily="18" charset="-127"/>
                <a:ea typeface="08서울남산체 M" pitchFamily="18" charset="-127"/>
              </a:rPr>
              <a:t>대회장 및 행사장내 안전사고 예방</a:t>
            </a:r>
          </a:p>
          <a:p>
            <a:pPr fontAlgn="base">
              <a:spcAft>
                <a:spcPts val="300"/>
              </a:spcAft>
            </a:pPr>
            <a:r>
              <a:rPr lang="en-US" altLang="ko-KR" sz="1400" dirty="0" smtClean="0">
                <a:latin typeface="08서울남산체 M" pitchFamily="18" charset="-127"/>
                <a:ea typeface="08서울남산체 M" pitchFamily="18" charset="-127"/>
              </a:rPr>
              <a:t>      - </a:t>
            </a:r>
            <a:r>
              <a:rPr lang="ko-KR" altLang="en-US" sz="1400" dirty="0">
                <a:latin typeface="08서울남산체 M" pitchFamily="18" charset="-127"/>
                <a:ea typeface="08서울남산체 M" pitchFamily="18" charset="-127"/>
              </a:rPr>
              <a:t>대회장 및 행사장내 안전사고 발생시 응급조치 등 </a:t>
            </a:r>
            <a:r>
              <a:rPr lang="ko-KR" altLang="en-US" sz="1400" dirty="0" err="1">
                <a:latin typeface="08서울남산체 M" pitchFamily="18" charset="-127"/>
                <a:ea typeface="08서울남산체 M" pitchFamily="18" charset="-127"/>
              </a:rPr>
              <a:t>제반사항</a:t>
            </a:r>
            <a:endParaRPr lang="ko-KR" altLang="en-US" sz="1400" dirty="0">
              <a:latin typeface="08서울남산체 M" pitchFamily="18" charset="-127"/>
              <a:ea typeface="08서울남산체 M" pitchFamily="18" charset="-127"/>
            </a:endParaRPr>
          </a:p>
          <a:p>
            <a:pPr fontAlgn="base">
              <a:spcAft>
                <a:spcPts val="300"/>
              </a:spcAft>
            </a:pPr>
            <a:r>
              <a:rPr lang="en-US" altLang="ko-KR" sz="1400" dirty="0" smtClean="0">
                <a:latin typeface="08서울남산체 M" pitchFamily="18" charset="-127"/>
                <a:ea typeface="08서울남산체 M" pitchFamily="18" charset="-127"/>
              </a:rPr>
              <a:t>      - </a:t>
            </a:r>
            <a:r>
              <a:rPr lang="ko-KR" altLang="en-US" sz="1400" dirty="0" smtClean="0">
                <a:latin typeface="08서울남산체 M" pitchFamily="18" charset="-127"/>
                <a:ea typeface="08서울남산체 M" pitchFamily="18" charset="-127"/>
              </a:rPr>
              <a:t>기타 </a:t>
            </a:r>
            <a:r>
              <a:rPr lang="ko-KR" altLang="en-US" sz="1400" dirty="0">
                <a:latin typeface="08서울남산체 M" pitchFamily="18" charset="-127"/>
                <a:ea typeface="08서울남산체 M" pitchFamily="18" charset="-127"/>
              </a:rPr>
              <a:t>안전대책 전반에 관한 사항</a:t>
            </a:r>
          </a:p>
          <a:p>
            <a:pPr fontAlgn="base">
              <a:spcAft>
                <a:spcPts val="300"/>
              </a:spcAft>
            </a:pPr>
            <a:r>
              <a:rPr lang="ko-KR" altLang="en-US" sz="1400" dirty="0" smtClean="0">
                <a:latin typeface="08서울남산체 M" pitchFamily="18" charset="-127"/>
                <a:ea typeface="08서울남산체 M" pitchFamily="18" charset="-127"/>
              </a:rPr>
              <a:t>    ∙ </a:t>
            </a:r>
            <a:r>
              <a:rPr lang="ko-KR" altLang="en-US" sz="1400" dirty="0">
                <a:latin typeface="08서울남산체 M" pitchFamily="18" charset="-127"/>
                <a:ea typeface="08서울남산체 M" pitchFamily="18" charset="-127"/>
              </a:rPr>
              <a:t>총괄 책임자</a:t>
            </a:r>
          </a:p>
          <a:p>
            <a:pPr fontAlgn="base">
              <a:spcAft>
                <a:spcPts val="300"/>
              </a:spcAft>
            </a:pPr>
            <a:r>
              <a:rPr lang="ko-KR" altLang="en-US" sz="1400" dirty="0" smtClean="0">
                <a:latin typeface="08서울남산체 M" pitchFamily="18" charset="-127"/>
                <a:ea typeface="08서울남산체 M" pitchFamily="18" charset="-127"/>
              </a:rPr>
              <a:t>      </a:t>
            </a:r>
            <a:r>
              <a:rPr lang="en-US" altLang="ko-KR" sz="1400" dirty="0" smtClean="0">
                <a:latin typeface="08서울남산체 M" pitchFamily="18" charset="-127"/>
                <a:ea typeface="08서울남산체 M" pitchFamily="18" charset="-127"/>
              </a:rPr>
              <a:t>- </a:t>
            </a:r>
            <a:r>
              <a:rPr lang="ko-KR" altLang="en-US" sz="1400" dirty="0" smtClean="0">
                <a:latin typeface="08서울남산체 M" pitchFamily="18" charset="-127"/>
                <a:ea typeface="08서울남산체 M" pitchFamily="18" charset="-127"/>
              </a:rPr>
              <a:t>새마을체육산업과장 </a:t>
            </a:r>
            <a:r>
              <a:rPr lang="ko-KR" altLang="en-US" sz="1400" dirty="0" err="1">
                <a:latin typeface="08서울남산체 M" pitchFamily="18" charset="-127"/>
                <a:ea typeface="08서울남산체 M" pitchFamily="18" charset="-127"/>
              </a:rPr>
              <a:t>김극한</a:t>
            </a:r>
            <a:r>
              <a:rPr lang="en-US" altLang="ko-KR" sz="1400" dirty="0">
                <a:latin typeface="08서울남산체 M" pitchFamily="18" charset="-127"/>
                <a:ea typeface="08서울남산체 M" pitchFamily="18" charset="-127"/>
              </a:rPr>
              <a:t>(</a:t>
            </a:r>
            <a:r>
              <a:rPr lang="ko-KR" altLang="en-US" sz="1400" dirty="0">
                <a:latin typeface="08서울남산체 M" pitchFamily="18" charset="-127"/>
                <a:ea typeface="08서울남산체 M" pitchFamily="18" charset="-127"/>
              </a:rPr>
              <a:t>전화번호 </a:t>
            </a:r>
            <a:r>
              <a:rPr lang="en-US" altLang="ko-KR" sz="1400" dirty="0">
                <a:latin typeface="08서울남산체 M" pitchFamily="18" charset="-127"/>
                <a:ea typeface="08서울남산체 M" pitchFamily="18" charset="-127"/>
              </a:rPr>
              <a:t>: 010-4810-0425</a:t>
            </a:r>
            <a:r>
              <a:rPr lang="en-US" altLang="ko-KR" sz="1400" dirty="0" smtClean="0">
                <a:latin typeface="08서울남산체 M" pitchFamily="18" charset="-127"/>
                <a:ea typeface="08서울남산체 M" pitchFamily="18" charset="-127"/>
              </a:rPr>
              <a:t>)</a:t>
            </a:r>
          </a:p>
          <a:p>
            <a:pPr marL="285750" indent="-285750" fontAlgn="base">
              <a:spcAft>
                <a:spcPts val="300"/>
              </a:spcAft>
              <a:buFontTx/>
              <a:buChar char="-"/>
            </a:pPr>
            <a:endParaRPr lang="en-US" altLang="ko-KR" sz="1400" dirty="0" smtClean="0">
              <a:latin typeface="08서울남산체 M" pitchFamily="18" charset="-127"/>
              <a:ea typeface="08서울남산체 M" pitchFamily="18" charset="-127"/>
            </a:endParaRPr>
          </a:p>
          <a:p>
            <a:pPr fontAlgn="base">
              <a:spcAft>
                <a:spcPts val="300"/>
              </a:spcAft>
            </a:pPr>
            <a:endParaRPr lang="en-US" altLang="ko-KR" sz="1400" dirty="0">
              <a:latin typeface="08서울남산체 M" pitchFamily="18" charset="-127"/>
              <a:ea typeface="08서울남산체 M" pitchFamily="18" charset="-127"/>
            </a:endParaRPr>
          </a:p>
          <a:p>
            <a:pPr fontAlgn="base">
              <a:spcAft>
                <a:spcPts val="300"/>
              </a:spcAft>
            </a:pPr>
            <a:r>
              <a:rPr lang="ko-KR" altLang="en-US" sz="1400" b="1" dirty="0" smtClean="0">
                <a:latin typeface="Adobe 고딕 Std B" pitchFamily="34" charset="-127"/>
                <a:ea typeface="Adobe 고딕 Std B" pitchFamily="34" charset="-127"/>
              </a:rPr>
              <a:t>라</a:t>
            </a:r>
            <a:r>
              <a:rPr lang="en-US" altLang="ko-KR" sz="1400" b="1" dirty="0" smtClean="0">
                <a:latin typeface="Adobe 고딕 Std B" pitchFamily="34" charset="-127"/>
                <a:ea typeface="Adobe 고딕 Std B" pitchFamily="34" charset="-127"/>
              </a:rPr>
              <a:t>. </a:t>
            </a:r>
            <a:r>
              <a:rPr lang="ko-KR" altLang="en-US" sz="1400" b="1" dirty="0" smtClean="0">
                <a:latin typeface="Adobe 고딕 Std B" pitchFamily="34" charset="-127"/>
                <a:ea typeface="Adobe 고딕 Std B" pitchFamily="34" charset="-127"/>
              </a:rPr>
              <a:t>안전사고 </a:t>
            </a:r>
            <a:r>
              <a:rPr lang="ko-KR" altLang="en-US" sz="1400" b="1" dirty="0">
                <a:latin typeface="Adobe 고딕 Std B" pitchFamily="34" charset="-127"/>
                <a:ea typeface="Adobe 고딕 Std B" pitchFamily="34" charset="-127"/>
              </a:rPr>
              <a:t>발생 시 프로토콜 및 조치계획</a:t>
            </a:r>
          </a:p>
          <a:p>
            <a:pPr fontAlgn="base">
              <a:spcAft>
                <a:spcPts val="300"/>
              </a:spcAft>
            </a:pPr>
            <a:r>
              <a:rPr lang="en-US" altLang="ko-KR" sz="1400" dirty="0" smtClean="0">
                <a:latin typeface="08서울남산체 M" pitchFamily="18" charset="-127"/>
                <a:ea typeface="08서울남산체 M" pitchFamily="18" charset="-127"/>
              </a:rPr>
              <a:t>    </a:t>
            </a:r>
            <a:r>
              <a:rPr lang="ko-KR" altLang="en-US" sz="1400" dirty="0" smtClean="0">
                <a:latin typeface="08서울남산체 M" pitchFamily="18" charset="-127"/>
                <a:ea typeface="08서울남산체 M" pitchFamily="18" charset="-127"/>
              </a:rPr>
              <a:t> </a:t>
            </a:r>
            <a:r>
              <a:rPr lang="ko-KR" altLang="en-US" sz="1400" dirty="0">
                <a:latin typeface="08서울남산체 M" pitchFamily="18" charset="-127"/>
                <a:ea typeface="08서울남산체 M" pitchFamily="18" charset="-127"/>
              </a:rPr>
              <a:t>∙ 화재예방</a:t>
            </a:r>
          </a:p>
          <a:p>
            <a:pPr fontAlgn="base">
              <a:spcAft>
                <a:spcPts val="300"/>
              </a:spcAft>
            </a:pPr>
            <a:r>
              <a:rPr lang="ko-KR" altLang="en-US" sz="1400" dirty="0" smtClean="0">
                <a:latin typeface="08서울남산체 M" pitchFamily="18" charset="-127"/>
                <a:ea typeface="08서울남산체 M" pitchFamily="18" charset="-127"/>
              </a:rPr>
              <a:t>     ∙ </a:t>
            </a:r>
            <a:r>
              <a:rPr lang="ko-KR" altLang="en-US" sz="1400" dirty="0">
                <a:latin typeface="08서울남산체 M" pitchFamily="18" charset="-127"/>
                <a:ea typeface="08서울남산체 M" pitchFamily="18" charset="-127"/>
              </a:rPr>
              <a:t>대회 전 </a:t>
            </a:r>
            <a:r>
              <a:rPr lang="en-US" altLang="ko-KR" sz="1400" dirty="0">
                <a:latin typeface="08서울남산체 M" pitchFamily="18" charset="-127"/>
                <a:ea typeface="08서울남산체 M" pitchFamily="18" charset="-127"/>
              </a:rPr>
              <a:t>: </a:t>
            </a:r>
            <a:r>
              <a:rPr lang="ko-KR" altLang="en-US" sz="1400" dirty="0">
                <a:latin typeface="08서울남산체 M" pitchFamily="18" charset="-127"/>
                <a:ea typeface="08서울남산체 M" pitchFamily="18" charset="-127"/>
              </a:rPr>
              <a:t>화재위험성 및 소방시설 현황숙지</a:t>
            </a:r>
            <a:r>
              <a:rPr lang="en-US" altLang="ko-KR" sz="1400" dirty="0">
                <a:latin typeface="08서울남산체 M" pitchFamily="18" charset="-127"/>
                <a:ea typeface="08서울남산체 M" pitchFamily="18" charset="-127"/>
              </a:rPr>
              <a:t>, </a:t>
            </a:r>
            <a:r>
              <a:rPr lang="ko-KR" altLang="en-US" sz="1400" dirty="0">
                <a:latin typeface="08서울남산체 M" pitchFamily="18" charset="-127"/>
                <a:ea typeface="08서울남산체 M" pitchFamily="18" charset="-127"/>
              </a:rPr>
              <a:t>안전사항 준수</a:t>
            </a:r>
          </a:p>
          <a:p>
            <a:pPr fontAlgn="base">
              <a:spcAft>
                <a:spcPts val="300"/>
              </a:spcAft>
            </a:pPr>
            <a:r>
              <a:rPr lang="ko-KR" altLang="en-US" sz="1400" dirty="0" smtClean="0">
                <a:latin typeface="08서울남산체 M" pitchFamily="18" charset="-127"/>
                <a:ea typeface="08서울남산체 M" pitchFamily="18" charset="-127"/>
              </a:rPr>
              <a:t>     ∙ </a:t>
            </a:r>
            <a:r>
              <a:rPr lang="ko-KR" altLang="en-US" sz="1400" dirty="0">
                <a:latin typeface="08서울남산체 M" pitchFamily="18" charset="-127"/>
                <a:ea typeface="08서울남산체 M" pitchFamily="18" charset="-127"/>
              </a:rPr>
              <a:t>대회 중 </a:t>
            </a:r>
            <a:r>
              <a:rPr lang="en-US" altLang="ko-KR" sz="1400" dirty="0">
                <a:latin typeface="08서울남산체 M" pitchFamily="18" charset="-127"/>
                <a:ea typeface="08서울남산체 M" pitchFamily="18" charset="-127"/>
              </a:rPr>
              <a:t>: </a:t>
            </a:r>
            <a:r>
              <a:rPr lang="ko-KR" altLang="en-US" sz="1400" dirty="0">
                <a:latin typeface="08서울남산체 M" pitchFamily="18" charset="-127"/>
                <a:ea typeface="08서울남산체 M" pitchFamily="18" charset="-127"/>
              </a:rPr>
              <a:t>대피장소로 안내</a:t>
            </a:r>
          </a:p>
          <a:p>
            <a:pPr fontAlgn="base">
              <a:spcAft>
                <a:spcPts val="300"/>
              </a:spcAft>
            </a:pPr>
            <a:r>
              <a:rPr lang="ko-KR" altLang="en-US" sz="1400" dirty="0" smtClean="0">
                <a:latin typeface="08서울남산체 M" pitchFamily="18" charset="-127"/>
                <a:ea typeface="08서울남산체 M" pitchFamily="18" charset="-127"/>
              </a:rPr>
              <a:t>     ∙ </a:t>
            </a:r>
            <a:r>
              <a:rPr lang="ko-KR" altLang="en-US" sz="1400" dirty="0">
                <a:latin typeface="08서울남산체 M" pitchFamily="18" charset="-127"/>
                <a:ea typeface="08서울남산체 M" pitchFamily="18" charset="-127"/>
              </a:rPr>
              <a:t>안전점검 </a:t>
            </a:r>
            <a:r>
              <a:rPr lang="en-US" altLang="ko-KR" sz="1400" dirty="0">
                <a:latin typeface="08서울남산체 M" pitchFamily="18" charset="-127"/>
                <a:ea typeface="08서울남산체 M" pitchFamily="18" charset="-127"/>
              </a:rPr>
              <a:t>: </a:t>
            </a:r>
            <a:r>
              <a:rPr lang="ko-KR" altLang="en-US" sz="1400" dirty="0">
                <a:latin typeface="08서울남산체 M" pitchFamily="18" charset="-127"/>
                <a:ea typeface="08서울남산체 M" pitchFamily="18" charset="-127"/>
              </a:rPr>
              <a:t>화재위험 </a:t>
            </a:r>
            <a:r>
              <a:rPr lang="ko-KR" altLang="en-US" sz="1400" dirty="0" smtClean="0">
                <a:latin typeface="08서울남산체 M" pitchFamily="18" charset="-127"/>
                <a:ea typeface="08서울남산체 M" pitchFamily="18" charset="-127"/>
              </a:rPr>
              <a:t>또는 안전사고 예방교육 철저실시</a:t>
            </a:r>
            <a:endParaRPr lang="ko-KR" altLang="en-US" sz="1400" dirty="0">
              <a:latin typeface="08서울남산체 M" pitchFamily="18" charset="-127"/>
              <a:ea typeface="08서울남산체 M" pitchFamily="18" charset="-127"/>
            </a:endParaRPr>
          </a:p>
        </p:txBody>
      </p:sp>
      <p:pic>
        <p:nvPicPr>
          <p:cNvPr id="8" name="그림 7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-1"/>
            <a:ext cx="9900014" cy="2252253"/>
          </a:xfrm>
          <a:prstGeom prst="rect">
            <a:avLst/>
          </a:prstGeom>
        </p:spPr>
      </p:pic>
      <p:pic>
        <p:nvPicPr>
          <p:cNvPr id="9" name="그림 8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037914" y="740650"/>
            <a:ext cx="2303161" cy="926786"/>
          </a:xfrm>
          <a:prstGeom prst="rect">
            <a:avLst/>
          </a:prstGeom>
        </p:spPr>
      </p:pic>
      <p:pic>
        <p:nvPicPr>
          <p:cNvPr id="13" name="그림 12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415950" y="2639265"/>
            <a:ext cx="2633968" cy="1636899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pic>
        <p:nvPicPr>
          <p:cNvPr id="14" name="그림 13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424915" y="4486022"/>
            <a:ext cx="2633968" cy="1663766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pic>
        <p:nvPicPr>
          <p:cNvPr id="12" name="그림 11"/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617527" y="246617"/>
            <a:ext cx="1058223" cy="988065"/>
          </a:xfrm>
          <a:prstGeom prst="rect">
            <a:avLst/>
          </a:prstGeom>
        </p:spPr>
      </p:pic>
      <p:pic>
        <p:nvPicPr>
          <p:cNvPr id="15" name="그림 14"/>
          <p:cNvPicPr>
            <a:picLocks noChangeAspect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061688" y="228248"/>
            <a:ext cx="673068" cy="332718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1870487568"/>
      </p:ext>
    </p:extLst>
  </p:cSld>
  <p:clrMapOvr>
    <a:masterClrMapping/>
  </p:clrMapOvr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번호 개체 틀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8AB6585-171A-423D-B2B8-9972AF1198C5}" type="slidenum">
              <a:rPr lang="ko-KR" altLang="en-US" smtClean="0"/>
              <a:pPr/>
              <a:t>31</a:t>
            </a:fld>
            <a:endParaRPr lang="ko-KR" altLang="en-US" dirty="0"/>
          </a:p>
        </p:txBody>
      </p:sp>
      <p:sp>
        <p:nvSpPr>
          <p:cNvPr id="7" name="직사각형 6"/>
          <p:cNvSpPr/>
          <p:nvPr/>
        </p:nvSpPr>
        <p:spPr>
          <a:xfrm>
            <a:off x="942785" y="2434519"/>
            <a:ext cx="5072534" cy="397031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fontAlgn="base"/>
            <a:r>
              <a:rPr lang="en-US" altLang="ko-KR" sz="1200" dirty="0" smtClean="0">
                <a:latin typeface="+mn-ea"/>
              </a:rPr>
              <a:t>※ </a:t>
            </a:r>
            <a:r>
              <a:rPr lang="ko-KR" altLang="en-US" sz="1200" dirty="0">
                <a:latin typeface="+mn-ea"/>
              </a:rPr>
              <a:t>포항</a:t>
            </a:r>
            <a:r>
              <a:rPr lang="en-US" altLang="ko-KR" sz="1200" dirty="0">
                <a:latin typeface="+mn-ea"/>
              </a:rPr>
              <a:t>119</a:t>
            </a:r>
            <a:r>
              <a:rPr lang="ko-KR" altLang="en-US" sz="1200" dirty="0">
                <a:latin typeface="+mn-ea"/>
              </a:rPr>
              <a:t>안전센터</a:t>
            </a:r>
          </a:p>
          <a:p>
            <a:pPr fontAlgn="base"/>
            <a:r>
              <a:rPr lang="ko-KR" altLang="en-US" sz="1200" dirty="0">
                <a:latin typeface="+mn-ea"/>
              </a:rPr>
              <a:t>∙ 소방 안전교육 및 소방시설 사용요령</a:t>
            </a:r>
            <a:r>
              <a:rPr lang="en-US" altLang="ko-KR" sz="1200" dirty="0">
                <a:latin typeface="+mn-ea"/>
              </a:rPr>
              <a:t>, </a:t>
            </a:r>
            <a:r>
              <a:rPr lang="ko-KR" altLang="en-US" sz="1200" dirty="0">
                <a:latin typeface="+mn-ea"/>
              </a:rPr>
              <a:t>인명대피 유도훈련 실시</a:t>
            </a:r>
          </a:p>
          <a:p>
            <a:pPr fontAlgn="base"/>
            <a:r>
              <a:rPr lang="en-US" altLang="ko-KR" sz="1200" dirty="0">
                <a:latin typeface="+mn-ea"/>
              </a:rPr>
              <a:t>- </a:t>
            </a:r>
            <a:r>
              <a:rPr lang="ko-KR" altLang="en-US" sz="1200" dirty="0">
                <a:latin typeface="+mn-ea"/>
              </a:rPr>
              <a:t>인명피해 방지 조치사항</a:t>
            </a:r>
          </a:p>
          <a:p>
            <a:pPr fontAlgn="base"/>
            <a:r>
              <a:rPr lang="ko-KR" altLang="en-US" sz="1200" dirty="0">
                <a:latin typeface="+mn-ea"/>
              </a:rPr>
              <a:t>∙ 신 고 </a:t>
            </a:r>
            <a:r>
              <a:rPr lang="en-US" altLang="ko-KR" sz="1200" dirty="0">
                <a:latin typeface="+mn-ea"/>
              </a:rPr>
              <a:t>: </a:t>
            </a:r>
            <a:r>
              <a:rPr lang="ko-KR" altLang="en-US" sz="1200" dirty="0">
                <a:latin typeface="+mn-ea"/>
              </a:rPr>
              <a:t>인명사고 발생상황을 관계기관에 즉시 </a:t>
            </a:r>
            <a:r>
              <a:rPr lang="ko-KR" altLang="en-US" sz="1200" dirty="0" smtClean="0">
                <a:latin typeface="+mn-ea"/>
              </a:rPr>
              <a:t>통보</a:t>
            </a:r>
            <a:endParaRPr lang="en-US" altLang="ko-KR" sz="1200" dirty="0" smtClean="0">
              <a:latin typeface="+mn-ea"/>
            </a:endParaRPr>
          </a:p>
          <a:p>
            <a:pPr fontAlgn="base"/>
            <a:endParaRPr lang="ko-KR" altLang="en-US" sz="1200" dirty="0">
              <a:latin typeface="+mn-ea"/>
            </a:endParaRPr>
          </a:p>
          <a:p>
            <a:pPr fontAlgn="base"/>
            <a:r>
              <a:rPr lang="en-US" altLang="ko-KR" sz="1200" dirty="0">
                <a:latin typeface="+mn-ea"/>
              </a:rPr>
              <a:t>※ </a:t>
            </a:r>
            <a:r>
              <a:rPr lang="ko-KR" altLang="en-US" sz="1200" dirty="0">
                <a:latin typeface="+mn-ea"/>
              </a:rPr>
              <a:t>포항경찰서 </a:t>
            </a:r>
            <a:r>
              <a:rPr lang="en-US" altLang="ko-KR" sz="1200" dirty="0">
                <a:latin typeface="+mn-ea"/>
              </a:rPr>
              <a:t>054-250-0324</a:t>
            </a:r>
            <a:endParaRPr lang="ko-KR" altLang="en-US" sz="1200" dirty="0">
              <a:latin typeface="+mn-ea"/>
            </a:endParaRPr>
          </a:p>
          <a:p>
            <a:pPr fontAlgn="base"/>
            <a:r>
              <a:rPr lang="en-US" altLang="ko-KR" sz="1200" dirty="0">
                <a:latin typeface="+mn-ea"/>
              </a:rPr>
              <a:t>※ </a:t>
            </a:r>
            <a:r>
              <a:rPr lang="ko-KR" altLang="en-US" sz="1200" dirty="0">
                <a:latin typeface="+mn-ea"/>
              </a:rPr>
              <a:t>포항</a:t>
            </a:r>
            <a:r>
              <a:rPr lang="en-US" altLang="ko-KR" sz="1200" dirty="0">
                <a:latin typeface="+mn-ea"/>
              </a:rPr>
              <a:t>119</a:t>
            </a:r>
            <a:r>
              <a:rPr lang="ko-KR" altLang="en-US" sz="1200" dirty="0">
                <a:latin typeface="+mn-ea"/>
              </a:rPr>
              <a:t>안전센터 </a:t>
            </a:r>
            <a:r>
              <a:rPr lang="en-US" altLang="ko-KR" sz="1200" dirty="0" smtClean="0">
                <a:latin typeface="+mn-ea"/>
              </a:rPr>
              <a:t>054-286-1193</a:t>
            </a:r>
          </a:p>
          <a:p>
            <a:pPr fontAlgn="base"/>
            <a:endParaRPr lang="ko-KR" altLang="en-US" sz="1200" dirty="0">
              <a:latin typeface="+mn-ea"/>
            </a:endParaRPr>
          </a:p>
          <a:p>
            <a:pPr fontAlgn="base"/>
            <a:r>
              <a:rPr lang="ko-KR" altLang="en-US" sz="1200" dirty="0">
                <a:latin typeface="+mn-ea"/>
              </a:rPr>
              <a:t>∙ 대피유도 </a:t>
            </a:r>
            <a:r>
              <a:rPr lang="en-US" altLang="ko-KR" sz="1200" dirty="0">
                <a:latin typeface="+mn-ea"/>
              </a:rPr>
              <a:t>: </a:t>
            </a:r>
            <a:r>
              <a:rPr lang="ko-KR" altLang="en-US" sz="1200" dirty="0">
                <a:latin typeface="+mn-ea"/>
              </a:rPr>
              <a:t>관람객에 대한 대피유도 및 교통정리</a:t>
            </a:r>
          </a:p>
          <a:p>
            <a:pPr fontAlgn="base"/>
            <a:r>
              <a:rPr lang="ko-KR" altLang="en-US" sz="1200" dirty="0">
                <a:latin typeface="+mn-ea"/>
              </a:rPr>
              <a:t>∙ </a:t>
            </a:r>
            <a:r>
              <a:rPr lang="ko-KR" altLang="en-US" sz="1200" dirty="0" smtClean="0">
                <a:latin typeface="+mn-ea"/>
              </a:rPr>
              <a:t>이 </a:t>
            </a:r>
            <a:r>
              <a:rPr lang="ko-KR" altLang="en-US" sz="1200" dirty="0" err="1">
                <a:latin typeface="+mn-ea"/>
              </a:rPr>
              <a:t>륙</a:t>
            </a:r>
            <a:r>
              <a:rPr lang="ko-KR" altLang="en-US" sz="1200" dirty="0">
                <a:latin typeface="+mn-ea"/>
              </a:rPr>
              <a:t> 장 </a:t>
            </a:r>
            <a:r>
              <a:rPr lang="en-US" altLang="ko-KR" sz="1200" dirty="0">
                <a:latin typeface="+mn-ea"/>
              </a:rPr>
              <a:t>: </a:t>
            </a:r>
            <a:r>
              <a:rPr lang="ko-KR" altLang="en-US" sz="1200" dirty="0">
                <a:latin typeface="+mn-ea"/>
              </a:rPr>
              <a:t>채성희 </a:t>
            </a:r>
            <a:r>
              <a:rPr lang="en-US" altLang="ko-KR" sz="1200" dirty="0">
                <a:latin typeface="+mn-ea"/>
              </a:rPr>
              <a:t>(010-5002-9557)</a:t>
            </a:r>
            <a:endParaRPr lang="ko-KR" altLang="en-US" sz="1200" dirty="0">
              <a:latin typeface="+mn-ea"/>
            </a:endParaRPr>
          </a:p>
          <a:p>
            <a:pPr fontAlgn="base"/>
            <a:r>
              <a:rPr lang="ko-KR" altLang="en-US" sz="1200" dirty="0">
                <a:latin typeface="+mn-ea"/>
              </a:rPr>
              <a:t>∙ </a:t>
            </a:r>
            <a:r>
              <a:rPr lang="ko-KR" altLang="en-US" sz="1200" dirty="0" smtClean="0">
                <a:latin typeface="+mn-ea"/>
              </a:rPr>
              <a:t>착 </a:t>
            </a:r>
            <a:r>
              <a:rPr lang="ko-KR" altLang="en-US" sz="1200" dirty="0" err="1">
                <a:latin typeface="+mn-ea"/>
              </a:rPr>
              <a:t>륙</a:t>
            </a:r>
            <a:r>
              <a:rPr lang="ko-KR" altLang="en-US" sz="1200" dirty="0">
                <a:latin typeface="+mn-ea"/>
              </a:rPr>
              <a:t> 장 </a:t>
            </a:r>
            <a:r>
              <a:rPr lang="en-US" altLang="ko-KR" sz="1200" dirty="0">
                <a:latin typeface="+mn-ea"/>
              </a:rPr>
              <a:t>: </a:t>
            </a:r>
            <a:r>
              <a:rPr lang="ko-KR" altLang="en-US" sz="1200" dirty="0">
                <a:latin typeface="+mn-ea"/>
              </a:rPr>
              <a:t>나윤성 </a:t>
            </a:r>
            <a:r>
              <a:rPr lang="en-US" altLang="ko-KR" sz="1200" dirty="0">
                <a:latin typeface="+mn-ea"/>
              </a:rPr>
              <a:t>(010-6677-9593)</a:t>
            </a:r>
            <a:endParaRPr lang="ko-KR" altLang="en-US" sz="1200" dirty="0">
              <a:latin typeface="+mn-ea"/>
            </a:endParaRPr>
          </a:p>
          <a:p>
            <a:pPr fontAlgn="base"/>
            <a:r>
              <a:rPr lang="ko-KR" altLang="en-US" sz="1200" dirty="0">
                <a:latin typeface="+mn-ea"/>
              </a:rPr>
              <a:t>∙ 응급의료 </a:t>
            </a:r>
            <a:r>
              <a:rPr lang="en-US" altLang="ko-KR" sz="1200" dirty="0">
                <a:latin typeface="+mn-ea"/>
              </a:rPr>
              <a:t>: </a:t>
            </a:r>
            <a:r>
              <a:rPr lang="ko-KR" altLang="en-US" sz="1200" dirty="0">
                <a:latin typeface="+mn-ea"/>
              </a:rPr>
              <a:t>응급환자 </a:t>
            </a:r>
            <a:r>
              <a:rPr lang="ko-KR" altLang="en-US" sz="1200" dirty="0" err="1">
                <a:latin typeface="+mn-ea"/>
              </a:rPr>
              <a:t>응급조치후</a:t>
            </a:r>
            <a:r>
              <a:rPr lang="ko-KR" altLang="en-US" sz="1200" dirty="0">
                <a:latin typeface="+mn-ea"/>
              </a:rPr>
              <a:t> 신속히 이송조치</a:t>
            </a:r>
            <a:r>
              <a:rPr lang="en-US" altLang="ko-KR" sz="1200" dirty="0" smtClean="0">
                <a:latin typeface="+mn-ea"/>
              </a:rPr>
              <a:t>(</a:t>
            </a:r>
            <a:r>
              <a:rPr lang="ko-KR" altLang="en-US" sz="1200" dirty="0" smtClean="0">
                <a:latin typeface="+mn-ea"/>
              </a:rPr>
              <a:t>포항의료원</a:t>
            </a:r>
            <a:r>
              <a:rPr lang="en-US" altLang="ko-KR" sz="1200" dirty="0">
                <a:latin typeface="+mn-ea"/>
              </a:rPr>
              <a:t>)</a:t>
            </a:r>
            <a:endParaRPr lang="ko-KR" altLang="en-US" sz="1200" dirty="0">
              <a:latin typeface="+mn-ea"/>
            </a:endParaRPr>
          </a:p>
          <a:p>
            <a:pPr fontAlgn="base"/>
            <a:r>
              <a:rPr lang="ko-KR" altLang="en-US" sz="1200" dirty="0">
                <a:latin typeface="+mn-ea"/>
              </a:rPr>
              <a:t>∙ </a:t>
            </a:r>
            <a:r>
              <a:rPr lang="ko-KR" altLang="en-US" sz="1200" dirty="0" smtClean="0">
                <a:latin typeface="+mn-ea"/>
              </a:rPr>
              <a:t>포항의료원 </a:t>
            </a:r>
            <a:r>
              <a:rPr lang="en-US" altLang="ko-KR" sz="1200" dirty="0">
                <a:latin typeface="+mn-ea"/>
              </a:rPr>
              <a:t>054-245-0129</a:t>
            </a:r>
            <a:endParaRPr lang="ko-KR" altLang="en-US" sz="1200" dirty="0">
              <a:latin typeface="+mn-ea"/>
            </a:endParaRPr>
          </a:p>
          <a:p>
            <a:pPr fontAlgn="base"/>
            <a:r>
              <a:rPr lang="ko-KR" altLang="en-US" sz="1200" dirty="0">
                <a:latin typeface="+mn-ea"/>
              </a:rPr>
              <a:t>∙ 통 제 선 </a:t>
            </a:r>
            <a:r>
              <a:rPr lang="en-US" altLang="ko-KR" sz="1200" dirty="0">
                <a:latin typeface="+mn-ea"/>
              </a:rPr>
              <a:t>:</a:t>
            </a:r>
            <a:r>
              <a:rPr lang="ko-KR" altLang="en-US" sz="1200" dirty="0">
                <a:latin typeface="+mn-ea"/>
              </a:rPr>
              <a:t> </a:t>
            </a:r>
            <a:r>
              <a:rPr lang="en-US" altLang="ko-KR" sz="1200" dirty="0">
                <a:latin typeface="+mn-ea"/>
              </a:rPr>
              <a:t>2</a:t>
            </a:r>
            <a:r>
              <a:rPr lang="ko-KR" altLang="en-US" sz="1200" dirty="0" err="1">
                <a:latin typeface="+mn-ea"/>
              </a:rPr>
              <a:t>차재난이</a:t>
            </a:r>
            <a:r>
              <a:rPr lang="ko-KR" altLang="en-US" sz="1200" dirty="0">
                <a:latin typeface="+mn-ea"/>
              </a:rPr>
              <a:t> 발생하지 않도록 경찰과 협조하여 통제선 </a:t>
            </a:r>
            <a:r>
              <a:rPr lang="ko-KR" altLang="en-US" sz="1200" dirty="0" smtClean="0">
                <a:latin typeface="+mn-ea"/>
              </a:rPr>
              <a:t>설치</a:t>
            </a:r>
            <a:endParaRPr lang="en-US" altLang="ko-KR" sz="1200" dirty="0" smtClean="0">
              <a:latin typeface="+mn-ea"/>
            </a:endParaRPr>
          </a:p>
          <a:p>
            <a:pPr fontAlgn="base"/>
            <a:endParaRPr lang="ko-KR" altLang="en-US" sz="1200" dirty="0">
              <a:latin typeface="+mn-ea"/>
            </a:endParaRPr>
          </a:p>
          <a:p>
            <a:pPr fontAlgn="base"/>
            <a:r>
              <a:rPr lang="ko-KR" altLang="en-US" sz="1200" dirty="0">
                <a:latin typeface="+mn-ea"/>
              </a:rPr>
              <a:t>∙ </a:t>
            </a:r>
            <a:r>
              <a:rPr lang="ko-KR" altLang="en-US" sz="1200" dirty="0" smtClean="0">
                <a:latin typeface="+mn-ea"/>
              </a:rPr>
              <a:t>포항경찰서 </a:t>
            </a:r>
            <a:r>
              <a:rPr lang="en-US" altLang="ko-KR" sz="1200" dirty="0">
                <a:latin typeface="+mn-ea"/>
              </a:rPr>
              <a:t>054-250-0324</a:t>
            </a:r>
            <a:endParaRPr lang="ko-KR" altLang="en-US" sz="1200" dirty="0">
              <a:latin typeface="+mn-ea"/>
            </a:endParaRPr>
          </a:p>
          <a:p>
            <a:pPr fontAlgn="base"/>
            <a:r>
              <a:rPr lang="ko-KR" altLang="en-US" sz="1200" dirty="0">
                <a:latin typeface="+mn-ea"/>
              </a:rPr>
              <a:t>∙</a:t>
            </a:r>
            <a:r>
              <a:rPr lang="en-US" altLang="ko-KR" sz="1200" dirty="0" smtClean="0">
                <a:latin typeface="+mn-ea"/>
              </a:rPr>
              <a:t> </a:t>
            </a:r>
            <a:r>
              <a:rPr lang="ko-KR" altLang="en-US" sz="1200" dirty="0">
                <a:latin typeface="+mn-ea"/>
              </a:rPr>
              <a:t>포항</a:t>
            </a:r>
            <a:r>
              <a:rPr lang="en-US" altLang="ko-KR" sz="1200" dirty="0">
                <a:latin typeface="+mn-ea"/>
              </a:rPr>
              <a:t>119</a:t>
            </a:r>
            <a:r>
              <a:rPr lang="ko-KR" altLang="en-US" sz="1200" dirty="0">
                <a:latin typeface="+mn-ea"/>
              </a:rPr>
              <a:t>안전센터 </a:t>
            </a:r>
            <a:r>
              <a:rPr lang="en-US" altLang="ko-KR" sz="1200" dirty="0">
                <a:latin typeface="+mn-ea"/>
              </a:rPr>
              <a:t>054-286-1193</a:t>
            </a:r>
            <a:endParaRPr lang="ko-KR" altLang="en-US" sz="1200" dirty="0">
              <a:latin typeface="+mn-ea"/>
            </a:endParaRPr>
          </a:p>
          <a:p>
            <a:pPr fontAlgn="base"/>
            <a:r>
              <a:rPr lang="ko-KR" altLang="en-US" sz="1200" dirty="0">
                <a:latin typeface="+mn-ea"/>
              </a:rPr>
              <a:t>∙ 사전안내</a:t>
            </a:r>
            <a:r>
              <a:rPr lang="en-US" altLang="ko-KR" sz="1200" dirty="0">
                <a:latin typeface="+mn-ea"/>
              </a:rPr>
              <a:t>·</a:t>
            </a:r>
            <a:r>
              <a:rPr lang="ko-KR" altLang="en-US" sz="1200" dirty="0">
                <a:latin typeface="+mn-ea"/>
              </a:rPr>
              <a:t>홍보 </a:t>
            </a:r>
            <a:r>
              <a:rPr lang="en-US" altLang="ko-KR" sz="1200" dirty="0">
                <a:latin typeface="+mn-ea"/>
              </a:rPr>
              <a:t>: </a:t>
            </a:r>
            <a:r>
              <a:rPr lang="ko-KR" altLang="en-US" sz="1200" dirty="0">
                <a:latin typeface="+mn-ea"/>
              </a:rPr>
              <a:t>사전계획에 의한 재난대비 안내방송 실시</a:t>
            </a:r>
          </a:p>
          <a:p>
            <a:pPr fontAlgn="base"/>
            <a:r>
              <a:rPr lang="ko-KR" altLang="en-US" sz="1200" dirty="0">
                <a:latin typeface="+mn-ea"/>
              </a:rPr>
              <a:t>∙</a:t>
            </a:r>
            <a:r>
              <a:rPr lang="en-US" altLang="ko-KR" sz="1200" dirty="0" smtClean="0">
                <a:latin typeface="+mn-ea"/>
              </a:rPr>
              <a:t> </a:t>
            </a:r>
            <a:r>
              <a:rPr lang="ko-KR" altLang="en-US" sz="1200" dirty="0">
                <a:latin typeface="+mn-ea"/>
              </a:rPr>
              <a:t>최상혁 </a:t>
            </a:r>
            <a:r>
              <a:rPr lang="en-US" altLang="ko-KR" sz="1200" dirty="0">
                <a:latin typeface="+mn-ea"/>
              </a:rPr>
              <a:t>010-3805-0111</a:t>
            </a:r>
            <a:endParaRPr lang="ko-KR" altLang="en-US" sz="1200" dirty="0">
              <a:latin typeface="+mn-ea"/>
            </a:endParaRPr>
          </a:p>
          <a:p>
            <a:pPr fontAlgn="base"/>
            <a:r>
              <a:rPr lang="ko-KR" altLang="en-US" sz="1200" dirty="0">
                <a:latin typeface="+mn-ea"/>
              </a:rPr>
              <a:t>∙ 화재진화 </a:t>
            </a:r>
            <a:r>
              <a:rPr lang="en-US" altLang="ko-KR" sz="1200" dirty="0">
                <a:latin typeface="+mn-ea"/>
              </a:rPr>
              <a:t>: </a:t>
            </a:r>
            <a:r>
              <a:rPr lang="ko-KR" altLang="en-US" sz="1200" dirty="0">
                <a:latin typeface="+mn-ea"/>
              </a:rPr>
              <a:t>구급차</a:t>
            </a:r>
            <a:r>
              <a:rPr lang="en-US" altLang="ko-KR" sz="1200" dirty="0">
                <a:latin typeface="+mn-ea"/>
              </a:rPr>
              <a:t>, </a:t>
            </a:r>
            <a:r>
              <a:rPr lang="ko-KR" altLang="en-US" sz="1200" dirty="0">
                <a:latin typeface="+mn-ea"/>
              </a:rPr>
              <a:t>협조인력 등 배치</a:t>
            </a:r>
          </a:p>
          <a:p>
            <a:pPr fontAlgn="base"/>
            <a:r>
              <a:rPr lang="ko-KR" altLang="en-US" sz="1200" dirty="0">
                <a:latin typeface="+mn-ea"/>
              </a:rPr>
              <a:t>∙</a:t>
            </a:r>
            <a:r>
              <a:rPr lang="en-US" altLang="ko-KR" sz="1200" dirty="0" smtClean="0">
                <a:latin typeface="+mn-ea"/>
              </a:rPr>
              <a:t> </a:t>
            </a:r>
            <a:r>
              <a:rPr lang="ko-KR" altLang="en-US" sz="1200" dirty="0">
                <a:latin typeface="+mn-ea"/>
              </a:rPr>
              <a:t>포항</a:t>
            </a:r>
            <a:r>
              <a:rPr lang="en-US" altLang="ko-KR" sz="1200" dirty="0">
                <a:latin typeface="+mn-ea"/>
              </a:rPr>
              <a:t>119</a:t>
            </a:r>
            <a:r>
              <a:rPr lang="ko-KR" altLang="en-US" sz="1200" dirty="0">
                <a:latin typeface="+mn-ea"/>
              </a:rPr>
              <a:t>안전센터 </a:t>
            </a:r>
            <a:r>
              <a:rPr lang="en-US" altLang="ko-KR" sz="1200" dirty="0">
                <a:latin typeface="+mn-ea"/>
              </a:rPr>
              <a:t>054-286-1193</a:t>
            </a:r>
            <a:endParaRPr lang="ko-KR" altLang="en-US" sz="1200" dirty="0">
              <a:latin typeface="+mn-ea"/>
            </a:endParaRPr>
          </a:p>
        </p:txBody>
      </p:sp>
      <p:pic>
        <p:nvPicPr>
          <p:cNvPr id="8" name="그림 7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-1"/>
            <a:ext cx="9900014" cy="2252253"/>
          </a:xfrm>
          <a:prstGeom prst="rect">
            <a:avLst/>
          </a:prstGeom>
        </p:spPr>
      </p:pic>
      <p:pic>
        <p:nvPicPr>
          <p:cNvPr id="9" name="그림 8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037914" y="740650"/>
            <a:ext cx="2303161" cy="926786"/>
          </a:xfrm>
          <a:prstGeom prst="rect">
            <a:avLst/>
          </a:prstGeom>
        </p:spPr>
      </p:pic>
      <p:pic>
        <p:nvPicPr>
          <p:cNvPr id="12" name="그림 11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274050" y="2909327"/>
            <a:ext cx="2775868" cy="1420626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pic>
        <p:nvPicPr>
          <p:cNvPr id="13" name="그림 12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274050" y="4531939"/>
            <a:ext cx="2775868" cy="1420626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pic>
        <p:nvPicPr>
          <p:cNvPr id="14" name="그림 13"/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617527" y="246617"/>
            <a:ext cx="1058223" cy="988065"/>
          </a:xfrm>
          <a:prstGeom prst="rect">
            <a:avLst/>
          </a:prstGeom>
        </p:spPr>
      </p:pic>
      <p:pic>
        <p:nvPicPr>
          <p:cNvPr id="15" name="그림 14"/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061688" y="228248"/>
            <a:ext cx="673068" cy="332718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486689126"/>
      </p:ext>
    </p:extLst>
  </p:cSld>
  <p:clrMapOvr>
    <a:masterClrMapping/>
  </p:clrMapOvr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번호 개체 틀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8AB6585-171A-423D-B2B8-9972AF1198C5}" type="slidenum">
              <a:rPr lang="ko-KR" altLang="en-US" smtClean="0"/>
              <a:pPr/>
              <a:t>32</a:t>
            </a:fld>
            <a:endParaRPr lang="ko-KR" altLang="en-US" dirty="0"/>
          </a:p>
        </p:txBody>
      </p:sp>
      <p:sp>
        <p:nvSpPr>
          <p:cNvPr id="3" name="TextBox 2"/>
          <p:cNvSpPr txBox="1"/>
          <p:nvPr/>
        </p:nvSpPr>
        <p:spPr>
          <a:xfrm>
            <a:off x="2755568" y="5056096"/>
            <a:ext cx="4392549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ko-KR" sz="2800" dirty="0" smtClean="0">
                <a:latin typeface="08서울남산체 EB" pitchFamily="18" charset="-127"/>
                <a:ea typeface="08서울남산체 EB" pitchFamily="18" charset="-127"/>
              </a:rPr>
              <a:t>05 </a:t>
            </a:r>
            <a:r>
              <a:rPr lang="ko-KR" altLang="en-US" sz="2800" dirty="0" smtClean="0">
                <a:latin typeface="08서울남산체 EB" pitchFamily="18" charset="-127"/>
                <a:ea typeface="08서울남산체 EB" pitchFamily="18" charset="-127"/>
              </a:rPr>
              <a:t>성과관리계획 및 기대효</a:t>
            </a:r>
            <a:r>
              <a:rPr lang="ko-KR" altLang="en-US" sz="2800" dirty="0">
                <a:latin typeface="08서울남산체 EB" pitchFamily="18" charset="-127"/>
                <a:ea typeface="08서울남산체 EB" pitchFamily="18" charset="-127"/>
              </a:rPr>
              <a:t>과</a:t>
            </a:r>
          </a:p>
        </p:txBody>
      </p:sp>
      <p:pic>
        <p:nvPicPr>
          <p:cNvPr id="4" name="그림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908314" cy="3748645"/>
          </a:xfrm>
          <a:prstGeom prst="rect">
            <a:avLst/>
          </a:prstGeom>
        </p:spPr>
      </p:pic>
      <p:pic>
        <p:nvPicPr>
          <p:cNvPr id="5" name="그림 4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61595" y="1956057"/>
            <a:ext cx="2808599" cy="1130173"/>
          </a:xfrm>
          <a:prstGeom prst="rect">
            <a:avLst/>
          </a:prstGeom>
        </p:spPr>
      </p:pic>
      <p:pic>
        <p:nvPicPr>
          <p:cNvPr id="6" name="그림 5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50747" y="304443"/>
            <a:ext cx="1768889" cy="165161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637553696"/>
      </p:ext>
    </p:extLst>
  </p:cSld>
  <p:clrMapOvr>
    <a:masterClrMapping/>
  </p:clrMapOvr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번호 개체 틀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8AB6585-171A-423D-B2B8-9972AF1198C5}" type="slidenum">
              <a:rPr lang="ko-KR" altLang="en-US" smtClean="0"/>
              <a:pPr/>
              <a:t>33</a:t>
            </a:fld>
            <a:endParaRPr lang="ko-KR" altLang="en-US" dirty="0"/>
          </a:p>
        </p:txBody>
      </p:sp>
      <p:sp>
        <p:nvSpPr>
          <p:cNvPr id="7" name="직사각형 6"/>
          <p:cNvSpPr/>
          <p:nvPr/>
        </p:nvSpPr>
        <p:spPr>
          <a:xfrm>
            <a:off x="813172" y="2698019"/>
            <a:ext cx="5695205" cy="106182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fontAlgn="base">
              <a:lnSpc>
                <a:spcPct val="150000"/>
              </a:lnSpc>
            </a:pPr>
            <a:r>
              <a:rPr lang="en-US" altLang="ko-KR" sz="1400" b="1" dirty="0" smtClean="0">
                <a:latin typeface="08서울남산체 B" pitchFamily="18" charset="-127"/>
                <a:ea typeface="08서울남산체 B" pitchFamily="18" charset="-127"/>
              </a:rPr>
              <a:t>1) </a:t>
            </a:r>
            <a:r>
              <a:rPr lang="ko-KR" altLang="en-US" sz="1400" b="1" dirty="0" smtClean="0">
                <a:latin typeface="08서울남산체 B" pitchFamily="18" charset="-127"/>
                <a:ea typeface="08서울남산체 B" pitchFamily="18" charset="-127"/>
              </a:rPr>
              <a:t>결과보고 진행방법</a:t>
            </a:r>
            <a:endParaRPr lang="en-US" altLang="ko-KR" sz="1400" b="1" dirty="0" smtClean="0">
              <a:latin typeface="08서울남산체 B" pitchFamily="18" charset="-127"/>
              <a:ea typeface="08서울남산체 B" pitchFamily="18" charset="-127"/>
            </a:endParaRPr>
          </a:p>
          <a:p>
            <a:pPr fontAlgn="base">
              <a:lnSpc>
                <a:spcPct val="150000"/>
              </a:lnSpc>
            </a:pPr>
            <a:r>
              <a:rPr lang="ko-KR" altLang="en-US" sz="1400" dirty="0" smtClean="0">
                <a:latin typeface="08서울남산체 B" pitchFamily="18" charset="-127"/>
                <a:ea typeface="08서울남산체 B" pitchFamily="18" charset="-127"/>
              </a:rPr>
              <a:t>     대회종료 </a:t>
            </a:r>
            <a:r>
              <a:rPr lang="ko-KR" altLang="en-US" sz="1400" dirty="0">
                <a:latin typeface="08서울남산체 B" pitchFamily="18" charset="-127"/>
                <a:ea typeface="08서울남산체 B" pitchFamily="18" charset="-127"/>
              </a:rPr>
              <a:t>후 결과보고회 </a:t>
            </a:r>
            <a:r>
              <a:rPr lang="ko-KR" altLang="en-US" sz="1400" dirty="0" smtClean="0">
                <a:latin typeface="08서울남산체 B" pitchFamily="18" charset="-127"/>
                <a:ea typeface="08서울남산체 B" pitchFamily="18" charset="-127"/>
              </a:rPr>
              <a:t>개최</a:t>
            </a:r>
            <a:endParaRPr lang="en-US" altLang="ko-KR" sz="1400" dirty="0" smtClean="0">
              <a:latin typeface="08서울남산체 B" pitchFamily="18" charset="-127"/>
              <a:ea typeface="08서울남산체 B" pitchFamily="18" charset="-127"/>
            </a:endParaRPr>
          </a:p>
          <a:p>
            <a:pPr fontAlgn="base">
              <a:lnSpc>
                <a:spcPct val="150000"/>
              </a:lnSpc>
            </a:pPr>
            <a:r>
              <a:rPr lang="en-US" altLang="ko-KR" sz="1400" b="1" dirty="0" smtClean="0">
                <a:latin typeface="08서울남산체 B" pitchFamily="18" charset="-127"/>
                <a:ea typeface="08서울남산체 B" pitchFamily="18" charset="-127"/>
              </a:rPr>
              <a:t>2) </a:t>
            </a:r>
            <a:r>
              <a:rPr lang="ko-KR" altLang="en-US" sz="1400" b="1" dirty="0" smtClean="0">
                <a:latin typeface="08서울남산체 B" pitchFamily="18" charset="-127"/>
                <a:ea typeface="08서울남산체 B" pitchFamily="18" charset="-127"/>
              </a:rPr>
              <a:t>주요성과 관리지표</a:t>
            </a:r>
            <a:endParaRPr lang="ko-KR" altLang="en-US" sz="1400" b="1" dirty="0">
              <a:latin typeface="08서울남산체 B" pitchFamily="18" charset="-127"/>
              <a:ea typeface="08서울남산체 B" pitchFamily="18" charset="-127"/>
            </a:endParaRPr>
          </a:p>
        </p:txBody>
      </p:sp>
      <p:graphicFrame>
        <p:nvGraphicFramePr>
          <p:cNvPr id="8" name="표 7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927160179"/>
              </p:ext>
            </p:extLst>
          </p:nvPr>
        </p:nvGraphicFramePr>
        <p:xfrm>
          <a:off x="887506" y="3780351"/>
          <a:ext cx="7485528" cy="1794238"/>
        </p:xfrm>
        <a:graphic>
          <a:graphicData uri="http://schemas.openxmlformats.org/drawingml/2006/table">
            <a:tbl>
              <a:tblPr/>
              <a:tblGrid>
                <a:gridCol w="506350"/>
                <a:gridCol w="1678077"/>
                <a:gridCol w="3384172"/>
                <a:gridCol w="941795"/>
                <a:gridCol w="975134"/>
              </a:tblGrid>
              <a:tr h="282303">
                <a:tc gridSpan="5"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200" kern="0" spc="0" dirty="0">
                          <a:solidFill>
                            <a:srgbClr val="000000"/>
                          </a:solidFill>
                          <a:effectLst/>
                          <a:latin typeface="08서울남산체 B" pitchFamily="18" charset="-127"/>
                          <a:ea typeface="08서울남산체 B" pitchFamily="18" charset="-127"/>
                        </a:rPr>
                        <a:t>대회개최 주요 성과지표</a:t>
                      </a:r>
                      <a:endParaRPr lang="ko-KR" altLang="en-US" sz="1000" kern="0" spc="0" dirty="0">
                        <a:solidFill>
                          <a:srgbClr val="000000"/>
                        </a:solidFill>
                        <a:effectLst/>
                        <a:latin typeface="08서울남산체 B" pitchFamily="18" charset="-127"/>
                        <a:ea typeface="08서울남산체 B" pitchFamily="18" charset="-127"/>
                      </a:endParaRPr>
                    </a:p>
                  </a:txBody>
                  <a:tcPr marL="64770" marR="64770" marT="17907" marB="17907" anchor="ctr">
                    <a:lnL w="7112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112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112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112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2">
                        <a:lumMod val="90000"/>
                      </a:schemeClr>
                    </a:solidFill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</a:tr>
              <a:tr h="391160"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200" kern="0" spc="0" dirty="0">
                          <a:solidFill>
                            <a:srgbClr val="000000"/>
                          </a:solidFill>
                          <a:effectLst/>
                          <a:latin typeface="08서울남산체 B" pitchFamily="18" charset="-127"/>
                          <a:ea typeface="08서울남산체 B" pitchFamily="18" charset="-127"/>
                        </a:rPr>
                        <a:t>NO.</a:t>
                      </a:r>
                      <a:endParaRPr lang="en-US" sz="1000" kern="0" spc="0" dirty="0">
                        <a:solidFill>
                          <a:srgbClr val="000000"/>
                        </a:solidFill>
                        <a:effectLst/>
                        <a:latin typeface="08서울남산체 B" pitchFamily="18" charset="-127"/>
                        <a:ea typeface="08서울남산체 B" pitchFamily="18" charset="-127"/>
                      </a:endParaRPr>
                    </a:p>
                  </a:txBody>
                  <a:tcPr marL="64770" marR="64770" marT="17907" marB="17907" anchor="ctr">
                    <a:lnL w="7112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112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112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112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2">
                        <a:lumMod val="9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200" kern="0" spc="0" dirty="0" err="1">
                          <a:solidFill>
                            <a:srgbClr val="000000"/>
                          </a:solidFill>
                          <a:effectLst/>
                          <a:latin typeface="08서울남산체 B" pitchFamily="18" charset="-127"/>
                          <a:ea typeface="08서울남산체 B" pitchFamily="18" charset="-127"/>
                        </a:rPr>
                        <a:t>지표명</a:t>
                      </a:r>
                      <a:endParaRPr lang="ko-KR" altLang="en-US" sz="1000" kern="0" spc="0" dirty="0">
                        <a:solidFill>
                          <a:srgbClr val="000000"/>
                        </a:solidFill>
                        <a:effectLst/>
                        <a:latin typeface="08서울남산체 B" pitchFamily="18" charset="-127"/>
                        <a:ea typeface="08서울남산체 B" pitchFamily="18" charset="-127"/>
                      </a:endParaRPr>
                    </a:p>
                  </a:txBody>
                  <a:tcPr marL="64770" marR="64770" marT="17907" marB="17907" anchor="ctr">
                    <a:lnL w="7112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112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112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112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2">
                        <a:lumMod val="9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200" kern="0" spc="0" dirty="0">
                          <a:solidFill>
                            <a:srgbClr val="000000"/>
                          </a:solidFill>
                          <a:effectLst/>
                          <a:latin typeface="08서울남산체 B" pitchFamily="18" charset="-127"/>
                          <a:ea typeface="08서울남산체 B" pitchFamily="18" charset="-127"/>
                        </a:rPr>
                        <a:t>지표 설명</a:t>
                      </a:r>
                      <a:endParaRPr lang="ko-KR" altLang="en-US" sz="1000" kern="0" spc="0" dirty="0">
                        <a:solidFill>
                          <a:srgbClr val="000000"/>
                        </a:solidFill>
                        <a:effectLst/>
                        <a:latin typeface="08서울남산체 B" pitchFamily="18" charset="-127"/>
                        <a:ea typeface="08서울남산체 B" pitchFamily="18" charset="-127"/>
                      </a:endParaRPr>
                    </a:p>
                  </a:txBody>
                  <a:tcPr marL="64770" marR="64770" marT="17907" marB="17907" anchor="ctr">
                    <a:lnL w="7112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112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112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112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2">
                        <a:lumMod val="9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200" kern="0" spc="0" dirty="0">
                          <a:solidFill>
                            <a:srgbClr val="000000"/>
                          </a:solidFill>
                          <a:effectLst/>
                          <a:latin typeface="08서울남산체 B" pitchFamily="18" charset="-127"/>
                          <a:ea typeface="08서울남산체 B" pitchFamily="18" charset="-127"/>
                        </a:rPr>
                        <a:t>가중치</a:t>
                      </a:r>
                      <a:endParaRPr lang="ko-KR" altLang="en-US" sz="1000" kern="0" spc="0" dirty="0">
                        <a:solidFill>
                          <a:srgbClr val="000000"/>
                        </a:solidFill>
                        <a:effectLst/>
                        <a:latin typeface="08서울남산체 B" pitchFamily="18" charset="-127"/>
                        <a:ea typeface="08서울남산체 B" pitchFamily="18" charset="-127"/>
                      </a:endParaRPr>
                    </a:p>
                  </a:txBody>
                  <a:tcPr marL="64770" marR="64770" marT="17907" marB="17907" anchor="ctr">
                    <a:lnL w="7112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112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112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112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2">
                        <a:lumMod val="9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200" kern="0" spc="0" dirty="0">
                          <a:solidFill>
                            <a:srgbClr val="000000"/>
                          </a:solidFill>
                          <a:effectLst/>
                          <a:latin typeface="08서울남산체 B" pitchFamily="18" charset="-127"/>
                          <a:ea typeface="08서울남산체 B" pitchFamily="18" charset="-127"/>
                        </a:rPr>
                        <a:t>목표치</a:t>
                      </a:r>
                      <a:endParaRPr lang="ko-KR" altLang="en-US" sz="1000" kern="0" spc="0" dirty="0">
                        <a:solidFill>
                          <a:srgbClr val="000000"/>
                        </a:solidFill>
                        <a:effectLst/>
                        <a:latin typeface="08서울남산체 B" pitchFamily="18" charset="-127"/>
                        <a:ea typeface="08서울남산체 B" pitchFamily="18" charset="-127"/>
                      </a:endParaRPr>
                    </a:p>
                  </a:txBody>
                  <a:tcPr marL="64770" marR="64770" marT="17907" marB="17907" anchor="ctr">
                    <a:lnL w="7112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112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112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112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2">
                        <a:lumMod val="90000"/>
                      </a:schemeClr>
                    </a:solidFill>
                  </a:tcPr>
                </a:tc>
              </a:tr>
              <a:tr h="1120775"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200" kern="0" spc="0">
                          <a:solidFill>
                            <a:srgbClr val="000000"/>
                          </a:solidFill>
                          <a:effectLst/>
                          <a:latin typeface="08서울남산체 B" pitchFamily="18" charset="-127"/>
                          <a:ea typeface="08서울남산체 B" pitchFamily="18" charset="-127"/>
                        </a:rPr>
                        <a:t>1</a:t>
                      </a:r>
                      <a:endParaRPr lang="en-US" sz="1000" kern="0" spc="0">
                        <a:solidFill>
                          <a:srgbClr val="000000"/>
                        </a:solidFill>
                        <a:effectLst/>
                        <a:latin typeface="08서울남산체 B" pitchFamily="18" charset="-127"/>
                        <a:ea typeface="08서울남산체 B" pitchFamily="18" charset="-127"/>
                      </a:endParaRPr>
                    </a:p>
                  </a:txBody>
                  <a:tcPr marL="64770" marR="64770" marT="17907" marB="17907" anchor="ctr">
                    <a:lnL w="7112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112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112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112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just" fontAlgn="base" latinLnBrk="1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altLang="ko-KR" sz="1200" kern="0" spc="0" dirty="0">
                          <a:solidFill>
                            <a:srgbClr val="000000"/>
                          </a:solidFill>
                          <a:effectLst/>
                          <a:latin typeface="08서울남산체 B" pitchFamily="18" charset="-127"/>
                          <a:ea typeface="08서울남산체 B" pitchFamily="18" charset="-127"/>
                        </a:rPr>
                        <a:t>2019 </a:t>
                      </a:r>
                      <a:r>
                        <a:rPr lang="ko-KR" altLang="en-US" sz="1200" kern="0" spc="0" dirty="0">
                          <a:solidFill>
                            <a:srgbClr val="000000"/>
                          </a:solidFill>
                          <a:effectLst/>
                          <a:latin typeface="08서울남산체 B" pitchFamily="18" charset="-127"/>
                          <a:ea typeface="08서울남산체 B" pitchFamily="18" charset="-127"/>
                        </a:rPr>
                        <a:t>포항 패러</a:t>
                      </a:r>
                      <a:endParaRPr lang="ko-KR" altLang="en-US" sz="1000" kern="0" spc="0" dirty="0">
                        <a:solidFill>
                          <a:srgbClr val="000000"/>
                        </a:solidFill>
                        <a:effectLst/>
                        <a:latin typeface="08서울남산체 B" pitchFamily="18" charset="-127"/>
                        <a:ea typeface="08서울남산체 B" pitchFamily="18" charset="-127"/>
                      </a:endParaRPr>
                    </a:p>
                    <a:p>
                      <a:pPr marL="0" marR="0" indent="0" algn="just" fontAlgn="base" latinLnBrk="1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200" kern="0" spc="0" dirty="0">
                          <a:solidFill>
                            <a:srgbClr val="000000"/>
                          </a:solidFill>
                          <a:effectLst/>
                          <a:latin typeface="08서울남산체 B" pitchFamily="18" charset="-127"/>
                          <a:ea typeface="08서울남산체 B" pitchFamily="18" charset="-127"/>
                        </a:rPr>
                        <a:t>글라이딩 월드컵대회 </a:t>
                      </a:r>
                      <a:endParaRPr lang="en-US" altLang="ko-KR" sz="1200" kern="0" spc="0" dirty="0" smtClean="0">
                        <a:solidFill>
                          <a:srgbClr val="000000"/>
                        </a:solidFill>
                        <a:effectLst/>
                        <a:latin typeface="08서울남산체 B" pitchFamily="18" charset="-127"/>
                        <a:ea typeface="08서울남산체 B" pitchFamily="18" charset="-127"/>
                      </a:endParaRPr>
                    </a:p>
                    <a:p>
                      <a:pPr marL="0" marR="0" indent="0" algn="just" fontAlgn="base" latinLnBrk="1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200" kern="0" spc="0" dirty="0" smtClean="0">
                          <a:solidFill>
                            <a:srgbClr val="000000"/>
                          </a:solidFill>
                          <a:effectLst/>
                          <a:latin typeface="08서울남산체 B" pitchFamily="18" charset="-127"/>
                          <a:ea typeface="08서울남산체 B" pitchFamily="18" charset="-127"/>
                        </a:rPr>
                        <a:t>관련 </a:t>
                      </a:r>
                      <a:r>
                        <a:rPr lang="ko-KR" altLang="en-US" sz="1200" kern="0" spc="0" dirty="0">
                          <a:solidFill>
                            <a:srgbClr val="000000"/>
                          </a:solidFill>
                          <a:effectLst/>
                          <a:latin typeface="08서울남산체 B" pitchFamily="18" charset="-127"/>
                          <a:ea typeface="08서울남산체 B" pitchFamily="18" charset="-127"/>
                        </a:rPr>
                        <a:t>관광객 수</a:t>
                      </a:r>
                      <a:endParaRPr lang="ko-KR" altLang="en-US" sz="1000" kern="0" spc="0" dirty="0">
                        <a:solidFill>
                          <a:srgbClr val="000000"/>
                        </a:solidFill>
                        <a:effectLst/>
                        <a:latin typeface="08서울남산체 B" pitchFamily="18" charset="-127"/>
                        <a:ea typeface="08서울남산체 B" pitchFamily="18" charset="-127"/>
                      </a:endParaRPr>
                    </a:p>
                  </a:txBody>
                  <a:tcPr marL="64770" marR="64770" marT="17907" marB="17907" anchor="ctr">
                    <a:lnL w="7112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112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112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112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just" fontAlgn="base" latinLnBrk="1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200" kern="0" spc="0" dirty="0">
                          <a:solidFill>
                            <a:srgbClr val="000000"/>
                          </a:solidFill>
                          <a:effectLst/>
                          <a:latin typeface="08서울남산체 B" pitchFamily="18" charset="-127"/>
                          <a:ea typeface="08서울남산체 B" pitchFamily="18" charset="-127"/>
                        </a:rPr>
                        <a:t>패러글라이딩 월드컵 대회 관광객 수 측정으로 지역경제에 미치는 소비</a:t>
                      </a:r>
                      <a:r>
                        <a:rPr lang="en-US" altLang="ko-KR" sz="1200" kern="0" spc="0" dirty="0">
                          <a:solidFill>
                            <a:srgbClr val="000000"/>
                          </a:solidFill>
                          <a:effectLst/>
                          <a:latin typeface="08서울남산체 B" pitchFamily="18" charset="-127"/>
                          <a:ea typeface="08서울남산체 B" pitchFamily="18" charset="-127"/>
                        </a:rPr>
                        <a:t>, </a:t>
                      </a:r>
                      <a:r>
                        <a:rPr lang="ko-KR" altLang="en-US" sz="1200" kern="0" spc="0" dirty="0">
                          <a:solidFill>
                            <a:srgbClr val="000000"/>
                          </a:solidFill>
                          <a:effectLst/>
                          <a:latin typeface="08서울남산체 B" pitchFamily="18" charset="-127"/>
                          <a:ea typeface="08서울남산체 B" pitchFamily="18" charset="-127"/>
                        </a:rPr>
                        <a:t>지출 정도를 </a:t>
                      </a:r>
                      <a:r>
                        <a:rPr lang="ko-KR" altLang="en-US" sz="1200" kern="0" spc="0" dirty="0" err="1">
                          <a:solidFill>
                            <a:srgbClr val="000000"/>
                          </a:solidFill>
                          <a:effectLst/>
                          <a:latin typeface="08서울남산체 B" pitchFamily="18" charset="-127"/>
                          <a:ea typeface="08서울남산체 B" pitchFamily="18" charset="-127"/>
                        </a:rPr>
                        <a:t>파악코자</a:t>
                      </a:r>
                      <a:r>
                        <a:rPr lang="ko-KR" altLang="en-US" sz="1200" kern="0" spc="0" dirty="0">
                          <a:solidFill>
                            <a:srgbClr val="000000"/>
                          </a:solidFill>
                          <a:effectLst/>
                          <a:latin typeface="08서울남산체 B" pitchFamily="18" charset="-127"/>
                          <a:ea typeface="08서울남산체 B" pitchFamily="18" charset="-127"/>
                        </a:rPr>
                        <a:t> 함</a:t>
                      </a:r>
                      <a:endParaRPr lang="ko-KR" altLang="en-US" sz="1000" kern="0" spc="0" dirty="0">
                        <a:solidFill>
                          <a:srgbClr val="000000"/>
                        </a:solidFill>
                        <a:effectLst/>
                        <a:latin typeface="08서울남산체 B" pitchFamily="18" charset="-127"/>
                        <a:ea typeface="08서울남산체 B" pitchFamily="18" charset="-127"/>
                      </a:endParaRPr>
                    </a:p>
                  </a:txBody>
                  <a:tcPr marL="64770" marR="64770" marT="17907" marB="17907" anchor="ctr">
                    <a:lnL w="7112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112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112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112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just" fontAlgn="base" latinLnBrk="1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200" kern="0" spc="0" dirty="0">
                          <a:solidFill>
                            <a:srgbClr val="000000"/>
                          </a:solidFill>
                          <a:effectLst/>
                          <a:latin typeface="08서울남산체 B" pitchFamily="18" charset="-127"/>
                          <a:ea typeface="08서울남산체 B" pitchFamily="18" charset="-127"/>
                        </a:rPr>
                        <a:t>-</a:t>
                      </a:r>
                    </a:p>
                  </a:txBody>
                  <a:tcPr marL="64770" marR="64770" marT="17907" marB="17907" anchor="ctr">
                    <a:lnL w="7112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112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112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112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200" kern="0" spc="0" dirty="0">
                          <a:solidFill>
                            <a:srgbClr val="000000"/>
                          </a:solidFill>
                          <a:effectLst/>
                          <a:latin typeface="08서울남산체 B" pitchFamily="18" charset="-127"/>
                          <a:ea typeface="08서울남산체 B" pitchFamily="18" charset="-127"/>
                        </a:rPr>
                        <a:t>150%</a:t>
                      </a:r>
                      <a:endParaRPr lang="en-US" sz="1000" kern="0" spc="0" dirty="0">
                        <a:solidFill>
                          <a:srgbClr val="000000"/>
                        </a:solidFill>
                        <a:effectLst/>
                        <a:latin typeface="08서울남산체 B" pitchFamily="18" charset="-127"/>
                        <a:ea typeface="08서울남산체 B" pitchFamily="18" charset="-127"/>
                      </a:endParaRPr>
                    </a:p>
                  </a:txBody>
                  <a:tcPr marL="64770" marR="64770" marT="17907" marB="17907" anchor="ctr">
                    <a:lnL w="7112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112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112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112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</a:tbl>
          </a:graphicData>
        </a:graphic>
      </p:graphicFrame>
      <p:sp>
        <p:nvSpPr>
          <p:cNvPr id="10" name="직사각형 9"/>
          <p:cNvSpPr/>
          <p:nvPr/>
        </p:nvSpPr>
        <p:spPr>
          <a:xfrm>
            <a:off x="738830" y="5726994"/>
            <a:ext cx="8333445" cy="73866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fontAlgn="base">
              <a:lnSpc>
                <a:spcPct val="150000"/>
              </a:lnSpc>
            </a:pPr>
            <a:r>
              <a:rPr lang="en-US" altLang="ko-KR" sz="1400" b="1" dirty="0" smtClean="0"/>
              <a:t>3) </a:t>
            </a:r>
            <a:r>
              <a:rPr lang="ko-KR" altLang="en-US" sz="1400" b="1" dirty="0" smtClean="0"/>
              <a:t>성과관리지표 </a:t>
            </a:r>
            <a:r>
              <a:rPr lang="ko-KR" altLang="en-US" sz="1400" b="1" dirty="0"/>
              <a:t>활용</a:t>
            </a:r>
          </a:p>
          <a:p>
            <a:pPr fontAlgn="base">
              <a:lnSpc>
                <a:spcPct val="150000"/>
              </a:lnSpc>
            </a:pPr>
            <a:r>
              <a:rPr lang="ko-KR" altLang="en-US" sz="1400" dirty="0"/>
              <a:t>관광객 수를 측정하여 </a:t>
            </a:r>
            <a:r>
              <a:rPr lang="ko-KR" altLang="en-US" sz="1400" dirty="0" err="1"/>
              <a:t>농특산물구입비</a:t>
            </a:r>
            <a:r>
              <a:rPr lang="en-US" altLang="ko-KR" sz="1400" dirty="0"/>
              <a:t>, </a:t>
            </a:r>
            <a:r>
              <a:rPr lang="ko-KR" altLang="en-US" sz="1400" dirty="0"/>
              <a:t>숙박비</a:t>
            </a:r>
            <a:r>
              <a:rPr lang="en-US" altLang="ko-KR" sz="1400" dirty="0"/>
              <a:t>, </a:t>
            </a:r>
            <a:r>
              <a:rPr lang="ko-KR" altLang="en-US" sz="1400" dirty="0" err="1"/>
              <a:t>음식판매비</a:t>
            </a:r>
            <a:r>
              <a:rPr lang="ko-KR" altLang="en-US" sz="1400" dirty="0"/>
              <a:t> 등 소비지출 정도를 </a:t>
            </a:r>
            <a:r>
              <a:rPr lang="ko-KR" altLang="en-US" sz="1400" dirty="0" err="1" smtClean="0"/>
              <a:t>파악코자함</a:t>
            </a:r>
            <a:endParaRPr lang="ko-KR" altLang="en-US" sz="1400" dirty="0"/>
          </a:p>
        </p:txBody>
      </p:sp>
      <p:pic>
        <p:nvPicPr>
          <p:cNvPr id="11" name="그림 10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-1"/>
            <a:ext cx="9900014" cy="2252253"/>
          </a:xfrm>
          <a:prstGeom prst="rect">
            <a:avLst/>
          </a:prstGeom>
        </p:spPr>
      </p:pic>
      <p:pic>
        <p:nvPicPr>
          <p:cNvPr id="12" name="그림 11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037914" y="740650"/>
            <a:ext cx="2303161" cy="926786"/>
          </a:xfrm>
          <a:prstGeom prst="rect">
            <a:avLst/>
          </a:prstGeom>
        </p:spPr>
      </p:pic>
      <p:sp>
        <p:nvSpPr>
          <p:cNvPr id="13" name="TextBox 12"/>
          <p:cNvSpPr txBox="1"/>
          <p:nvPr/>
        </p:nvSpPr>
        <p:spPr>
          <a:xfrm>
            <a:off x="548997" y="2366395"/>
            <a:ext cx="1351652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ko-KR" dirty="0" smtClean="0">
                <a:latin typeface="Adobe 고딕 Std B" pitchFamily="34" charset="-127"/>
                <a:ea typeface="Adobe 고딕 Std B" pitchFamily="34" charset="-127"/>
              </a:rPr>
              <a:t>1. </a:t>
            </a:r>
            <a:r>
              <a:rPr lang="ko-KR" altLang="en-US" dirty="0" smtClean="0">
                <a:latin typeface="Adobe 고딕 Std B" pitchFamily="34" charset="-127"/>
                <a:ea typeface="Adobe 고딕 Std B" pitchFamily="34" charset="-127"/>
              </a:rPr>
              <a:t>성과관리</a:t>
            </a:r>
            <a:endParaRPr lang="ko-KR" altLang="en-US" dirty="0">
              <a:latin typeface="Adobe 고딕 Std B" pitchFamily="34" charset="-127"/>
              <a:ea typeface="Adobe 고딕 Std B" pitchFamily="34" charset="-127"/>
            </a:endParaRPr>
          </a:p>
        </p:txBody>
      </p:sp>
      <p:pic>
        <p:nvPicPr>
          <p:cNvPr id="15" name="그림 14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617527" y="246617"/>
            <a:ext cx="1058223" cy="988065"/>
          </a:xfrm>
          <a:prstGeom prst="rect">
            <a:avLst/>
          </a:prstGeom>
        </p:spPr>
      </p:pic>
      <p:pic>
        <p:nvPicPr>
          <p:cNvPr id="16" name="그림 15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061688" y="228248"/>
            <a:ext cx="673068" cy="332718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651600238"/>
      </p:ext>
    </p:extLst>
  </p:cSld>
  <p:clrMapOvr>
    <a:masterClrMapping/>
  </p:clrMapOvr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번호 개체 틀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8AB6585-171A-423D-B2B8-9972AF1198C5}" type="slidenum">
              <a:rPr lang="ko-KR" altLang="en-US" smtClean="0"/>
              <a:pPr/>
              <a:t>34</a:t>
            </a:fld>
            <a:endParaRPr lang="ko-KR" altLang="en-US" dirty="0"/>
          </a:p>
        </p:txBody>
      </p:sp>
      <p:sp>
        <p:nvSpPr>
          <p:cNvPr id="3" name="모서리가 둥근 직사각형 2"/>
          <p:cNvSpPr/>
          <p:nvPr/>
        </p:nvSpPr>
        <p:spPr>
          <a:xfrm>
            <a:off x="1002532" y="3699159"/>
            <a:ext cx="8208912" cy="2148294"/>
          </a:xfrm>
          <a:prstGeom prst="roundRect">
            <a:avLst/>
          </a:prstGeom>
          <a:noFill/>
          <a:ln>
            <a:solidFill>
              <a:srgbClr val="00B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ko-KR" altLang="en-US">
              <a:latin typeface="a타이틀고딕2" pitchFamily="18" charset="-127"/>
              <a:ea typeface="a타이틀고딕2" pitchFamily="18" charset="-127"/>
            </a:endParaRPr>
          </a:p>
        </p:txBody>
      </p:sp>
      <p:pic>
        <p:nvPicPr>
          <p:cNvPr id="4" name="Picture 8" descr="타원_red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537644" y="2984784"/>
            <a:ext cx="1357312" cy="13573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5" name="TextBox 22"/>
          <p:cNvSpPr txBox="1">
            <a:spLocks noChangeArrowheads="1"/>
          </p:cNvSpPr>
          <p:nvPr/>
        </p:nvSpPr>
        <p:spPr bwMode="auto">
          <a:xfrm>
            <a:off x="1361431" y="3463415"/>
            <a:ext cx="1681163" cy="4000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kumimoji="0" lang="ko-KR" altLang="en-US" sz="2000" dirty="0" smtClean="0">
                <a:solidFill>
                  <a:schemeClr val="bg1"/>
                </a:solidFill>
                <a:latin typeface="08서울남산체 EB" pitchFamily="18" charset="-127"/>
                <a:ea typeface="08서울남산체 EB" pitchFamily="18" charset="-127"/>
              </a:rPr>
              <a:t>도시브랜드</a:t>
            </a:r>
            <a:endParaRPr kumimoji="0" lang="ko-KR" altLang="en-US" sz="2000" dirty="0">
              <a:solidFill>
                <a:schemeClr val="bg1"/>
              </a:solidFill>
              <a:latin typeface="08서울남산체 EB" pitchFamily="18" charset="-127"/>
              <a:ea typeface="08서울남산체 EB" pitchFamily="18" charset="-127"/>
            </a:endParaRPr>
          </a:p>
        </p:txBody>
      </p:sp>
      <p:pic>
        <p:nvPicPr>
          <p:cNvPr id="6" name="Picture 7" descr="타원_green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3531544" y="2984784"/>
            <a:ext cx="1357312" cy="13573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7" name="Picture 5" descr="타원_yellow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5392094" y="2984784"/>
            <a:ext cx="1357312" cy="13573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8" name="Picture 6" descr="타원_cyan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7301856" y="2984784"/>
            <a:ext cx="1357313" cy="13573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9" name="TextBox 22"/>
          <p:cNvSpPr txBox="1">
            <a:spLocks noChangeArrowheads="1"/>
          </p:cNvSpPr>
          <p:nvPr/>
        </p:nvSpPr>
        <p:spPr bwMode="auto">
          <a:xfrm>
            <a:off x="3361681" y="3463415"/>
            <a:ext cx="1681163" cy="40011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kumimoji="0" lang="ko-KR" altLang="en-US" sz="2000" dirty="0" smtClean="0">
                <a:solidFill>
                  <a:schemeClr val="bg1"/>
                </a:solidFill>
                <a:latin typeface="08서울남산체 EB" pitchFamily="18" charset="-127"/>
                <a:ea typeface="08서울남산체 EB" pitchFamily="18" charset="-127"/>
              </a:rPr>
              <a:t>상처치유</a:t>
            </a:r>
            <a:endParaRPr kumimoji="0" lang="ko-KR" altLang="en-US" sz="2000" dirty="0">
              <a:solidFill>
                <a:schemeClr val="bg1"/>
              </a:solidFill>
              <a:latin typeface="08서울남산체 EB" pitchFamily="18" charset="-127"/>
              <a:ea typeface="08서울남산체 EB" pitchFamily="18" charset="-127"/>
            </a:endParaRPr>
          </a:p>
        </p:txBody>
      </p:sp>
      <p:sp>
        <p:nvSpPr>
          <p:cNvPr id="10" name="TextBox 22"/>
          <p:cNvSpPr txBox="1">
            <a:spLocks noChangeArrowheads="1"/>
          </p:cNvSpPr>
          <p:nvPr/>
        </p:nvSpPr>
        <p:spPr bwMode="auto">
          <a:xfrm>
            <a:off x="5495365" y="3328940"/>
            <a:ext cx="1192306" cy="70788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 algn="ctr"/>
            <a:r>
              <a:rPr kumimoji="0" lang="ko-KR" altLang="en-US" sz="2000" dirty="0" smtClean="0">
                <a:solidFill>
                  <a:schemeClr val="bg1"/>
                </a:solidFill>
                <a:latin typeface="08서울남산체 EB" pitchFamily="18" charset="-127"/>
                <a:ea typeface="08서울남산체 EB" pitchFamily="18" charset="-127"/>
              </a:rPr>
              <a:t>대회</a:t>
            </a:r>
            <a:endParaRPr kumimoji="0" lang="en-US" altLang="ko-KR" sz="2000" dirty="0" smtClean="0">
              <a:solidFill>
                <a:schemeClr val="bg1"/>
              </a:solidFill>
              <a:latin typeface="08서울남산체 EB" pitchFamily="18" charset="-127"/>
              <a:ea typeface="08서울남산체 EB" pitchFamily="18" charset="-127"/>
            </a:endParaRPr>
          </a:p>
          <a:p>
            <a:pPr algn="ctr"/>
            <a:r>
              <a:rPr lang="ko-KR" altLang="en-US" sz="2000" dirty="0" smtClean="0">
                <a:solidFill>
                  <a:schemeClr val="bg1"/>
                </a:solidFill>
                <a:latin typeface="08서울남산체 EB" pitchFamily="18" charset="-127"/>
                <a:ea typeface="08서울남산체 EB" pitchFamily="18" charset="-127"/>
              </a:rPr>
              <a:t>인지</a:t>
            </a:r>
            <a:r>
              <a:rPr lang="ko-KR" altLang="en-US" sz="2000" dirty="0">
                <a:solidFill>
                  <a:schemeClr val="bg1"/>
                </a:solidFill>
                <a:latin typeface="08서울남산체 EB" pitchFamily="18" charset="-127"/>
                <a:ea typeface="08서울남산체 EB" pitchFamily="18" charset="-127"/>
              </a:rPr>
              <a:t>도</a:t>
            </a:r>
            <a:endParaRPr kumimoji="0" lang="ko-KR" altLang="en-US" sz="2000" dirty="0">
              <a:solidFill>
                <a:schemeClr val="bg1"/>
              </a:solidFill>
              <a:latin typeface="08서울남산체 EB" pitchFamily="18" charset="-127"/>
              <a:ea typeface="08서울남산체 EB" pitchFamily="18" charset="-127"/>
            </a:endParaRPr>
          </a:p>
        </p:txBody>
      </p:sp>
      <p:sp>
        <p:nvSpPr>
          <p:cNvPr id="11" name="TextBox 22"/>
          <p:cNvSpPr txBox="1">
            <a:spLocks noChangeArrowheads="1"/>
          </p:cNvSpPr>
          <p:nvPr/>
        </p:nvSpPr>
        <p:spPr bwMode="auto">
          <a:xfrm>
            <a:off x="7301855" y="3463415"/>
            <a:ext cx="1357313" cy="40011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 algn="ctr"/>
            <a:r>
              <a:rPr kumimoji="0" lang="ko-KR" altLang="en-US" sz="2000" dirty="0" smtClean="0">
                <a:solidFill>
                  <a:schemeClr val="bg1"/>
                </a:solidFill>
                <a:latin typeface="08서울남산체 EB" pitchFamily="18" charset="-127"/>
                <a:ea typeface="08서울남산체 EB" pitchFamily="18" charset="-127"/>
              </a:rPr>
              <a:t>경제활성화</a:t>
            </a:r>
            <a:endParaRPr kumimoji="0" lang="ko-KR" altLang="en-US" sz="2000" dirty="0">
              <a:solidFill>
                <a:schemeClr val="bg1"/>
              </a:solidFill>
              <a:latin typeface="08서울남산체 EB" pitchFamily="18" charset="-127"/>
              <a:ea typeface="08서울남산체 EB" pitchFamily="18" charset="-127"/>
            </a:endParaRPr>
          </a:p>
        </p:txBody>
      </p:sp>
      <p:sp>
        <p:nvSpPr>
          <p:cNvPr id="12" name="Rectangle 64"/>
          <p:cNvSpPr>
            <a:spLocks noChangeArrowheads="1"/>
          </p:cNvSpPr>
          <p:nvPr/>
        </p:nvSpPr>
        <p:spPr bwMode="ltGray">
          <a:xfrm>
            <a:off x="1286367" y="4471165"/>
            <a:ext cx="1840372" cy="1004279"/>
          </a:xfrm>
          <a:prstGeom prst="rect">
            <a:avLst/>
          </a:prstGeom>
          <a:noFill/>
          <a:extLst/>
        </p:spPr>
        <p:txBody>
          <a:bodyPr wrap="square" lIns="80165" tIns="40083" rIns="80165" bIns="40083" rtlCol="0" anchor="ctr" anchorCtr="0">
            <a:spAutoFit/>
          </a:bodyPr>
          <a:lstStyle/>
          <a:p>
            <a:pPr algn="ctr">
              <a:lnSpc>
                <a:spcPts val="1800"/>
              </a:lnSpc>
            </a:pPr>
            <a:r>
              <a:rPr lang="ko-KR" altLang="en-US" sz="1200" spc="-150" dirty="0" smtClean="0">
                <a:ln>
                  <a:solidFill>
                    <a:schemeClr val="accent1">
                      <a:alpha val="0"/>
                    </a:schemeClr>
                  </a:solidFill>
                </a:ln>
                <a:solidFill>
                  <a:schemeClr val="tx1">
                    <a:lumMod val="85000"/>
                    <a:lumOff val="15000"/>
                  </a:schemeClr>
                </a:solidFill>
                <a:latin typeface="08서울남산체 M" pitchFamily="18" charset="-127"/>
                <a:ea typeface="08서울남산체 M" pitchFamily="18" charset="-127"/>
              </a:rPr>
              <a:t>최적의 비행환경 </a:t>
            </a:r>
            <a:r>
              <a:rPr lang="en-US" altLang="ko-KR" sz="1200" spc="-150" dirty="0" smtClean="0">
                <a:ln>
                  <a:solidFill>
                    <a:schemeClr val="accent1">
                      <a:alpha val="0"/>
                    </a:schemeClr>
                  </a:solidFill>
                </a:ln>
                <a:solidFill>
                  <a:schemeClr val="tx1">
                    <a:lumMod val="85000"/>
                    <a:lumOff val="15000"/>
                  </a:schemeClr>
                </a:solidFill>
                <a:latin typeface="08서울남산체 M" pitchFamily="18" charset="-127"/>
                <a:ea typeface="08서울남산체 M" pitchFamily="18" charset="-127"/>
              </a:rPr>
              <a:t>,</a:t>
            </a:r>
            <a:r>
              <a:rPr lang="ko-KR" altLang="en-US" sz="1200" spc="-150" dirty="0" smtClean="0">
                <a:ln>
                  <a:solidFill>
                    <a:schemeClr val="accent1">
                      <a:alpha val="0"/>
                    </a:schemeClr>
                  </a:solidFill>
                </a:ln>
                <a:solidFill>
                  <a:schemeClr val="tx1">
                    <a:lumMod val="85000"/>
                    <a:lumOff val="15000"/>
                  </a:schemeClr>
                </a:solidFill>
                <a:latin typeface="08서울남산체 M" pitchFamily="18" charset="-127"/>
                <a:ea typeface="08서울남산체 M" pitchFamily="18" charset="-127"/>
              </a:rPr>
              <a:t>활 공장</a:t>
            </a:r>
            <a:r>
              <a:rPr lang="en-US" altLang="ko-KR" sz="1200" spc="-150" dirty="0" smtClean="0">
                <a:ln>
                  <a:solidFill>
                    <a:schemeClr val="accent1">
                      <a:alpha val="0"/>
                    </a:schemeClr>
                  </a:solidFill>
                </a:ln>
                <a:solidFill>
                  <a:schemeClr val="tx1">
                    <a:lumMod val="85000"/>
                    <a:lumOff val="15000"/>
                  </a:schemeClr>
                </a:solidFill>
                <a:latin typeface="08서울남산체 M" pitchFamily="18" charset="-127"/>
                <a:ea typeface="08서울남산체 M" pitchFamily="18" charset="-127"/>
              </a:rPr>
              <a:t> </a:t>
            </a:r>
            <a:r>
              <a:rPr lang="ko-KR" altLang="en-US" sz="1200" spc="-150" dirty="0" smtClean="0">
                <a:ln>
                  <a:solidFill>
                    <a:schemeClr val="accent1">
                      <a:alpha val="0"/>
                    </a:schemeClr>
                  </a:solidFill>
                </a:ln>
                <a:solidFill>
                  <a:schemeClr val="tx1">
                    <a:lumMod val="85000"/>
                    <a:lumOff val="15000"/>
                  </a:schemeClr>
                </a:solidFill>
                <a:latin typeface="08서울남산체 M" pitchFamily="18" charset="-127"/>
                <a:ea typeface="08서울남산체 M" pitchFamily="18" charset="-127"/>
              </a:rPr>
              <a:t>및 </a:t>
            </a:r>
            <a:endParaRPr lang="en-US" altLang="ko-KR" sz="1200" spc="-150" dirty="0" smtClean="0">
              <a:ln>
                <a:solidFill>
                  <a:schemeClr val="accent1">
                    <a:alpha val="0"/>
                  </a:schemeClr>
                </a:solidFill>
              </a:ln>
              <a:solidFill>
                <a:schemeClr val="tx1">
                  <a:lumMod val="85000"/>
                  <a:lumOff val="15000"/>
                </a:schemeClr>
              </a:solidFill>
              <a:latin typeface="08서울남산체 M" pitchFamily="18" charset="-127"/>
              <a:ea typeface="08서울남산체 M" pitchFamily="18" charset="-127"/>
            </a:endParaRPr>
          </a:p>
          <a:p>
            <a:pPr algn="ctr">
              <a:lnSpc>
                <a:spcPts val="1800"/>
              </a:lnSpc>
            </a:pPr>
            <a:r>
              <a:rPr lang="ko-KR" altLang="en-US" sz="1200" spc="-150" dirty="0" smtClean="0">
                <a:ln>
                  <a:solidFill>
                    <a:schemeClr val="accent1">
                      <a:alpha val="0"/>
                    </a:schemeClr>
                  </a:solidFill>
                </a:ln>
                <a:solidFill>
                  <a:schemeClr val="tx1">
                    <a:lumMod val="85000"/>
                    <a:lumOff val="15000"/>
                  </a:schemeClr>
                </a:solidFill>
                <a:latin typeface="08서울남산체 M" pitchFamily="18" charset="-127"/>
                <a:ea typeface="08서울남산체 M" pitchFamily="18" charset="-127"/>
              </a:rPr>
              <a:t>기타  인프라시설을 통한</a:t>
            </a:r>
            <a:r>
              <a:rPr lang="ko-KR" altLang="en-US" sz="1200" spc="-150" dirty="0">
                <a:ln>
                  <a:solidFill>
                    <a:schemeClr val="accent1">
                      <a:alpha val="0"/>
                    </a:schemeClr>
                  </a:solidFill>
                </a:ln>
                <a:solidFill>
                  <a:schemeClr val="tx1">
                    <a:lumMod val="85000"/>
                    <a:lumOff val="15000"/>
                  </a:schemeClr>
                </a:solidFill>
                <a:latin typeface="08서울남산체 M" pitchFamily="18" charset="-127"/>
                <a:ea typeface="08서울남산체 M" pitchFamily="18" charset="-127"/>
              </a:rPr>
              <a:t> </a:t>
            </a:r>
            <a:endParaRPr lang="en-US" altLang="ko-KR" sz="1200" spc="-150" dirty="0" smtClean="0">
              <a:ln>
                <a:solidFill>
                  <a:schemeClr val="accent1">
                    <a:alpha val="0"/>
                  </a:schemeClr>
                </a:solidFill>
              </a:ln>
              <a:solidFill>
                <a:schemeClr val="tx1">
                  <a:lumMod val="85000"/>
                  <a:lumOff val="15000"/>
                </a:schemeClr>
              </a:solidFill>
              <a:latin typeface="08서울남산체 M" pitchFamily="18" charset="-127"/>
              <a:ea typeface="08서울남산체 M" pitchFamily="18" charset="-127"/>
            </a:endParaRPr>
          </a:p>
          <a:p>
            <a:pPr algn="ctr">
              <a:lnSpc>
                <a:spcPts val="1800"/>
              </a:lnSpc>
            </a:pPr>
            <a:r>
              <a:rPr lang="ko-KR" altLang="en-US" sz="1200" spc="-150" dirty="0" smtClean="0">
                <a:ln>
                  <a:solidFill>
                    <a:schemeClr val="accent1">
                      <a:alpha val="0"/>
                    </a:schemeClr>
                  </a:solidFill>
                </a:ln>
                <a:solidFill>
                  <a:schemeClr val="tx1">
                    <a:lumMod val="85000"/>
                    <a:lumOff val="15000"/>
                  </a:schemeClr>
                </a:solidFill>
                <a:latin typeface="08서울남산체 M" pitchFamily="18" charset="-127"/>
                <a:ea typeface="08서울남산체 M" pitchFamily="18" charset="-127"/>
              </a:rPr>
              <a:t>세계적 패러글라이딩의 </a:t>
            </a:r>
            <a:endParaRPr lang="en-US" altLang="ko-KR" sz="1200" spc="-150" dirty="0" smtClean="0">
              <a:ln>
                <a:solidFill>
                  <a:schemeClr val="accent1">
                    <a:alpha val="0"/>
                  </a:schemeClr>
                </a:solidFill>
              </a:ln>
              <a:solidFill>
                <a:schemeClr val="tx1">
                  <a:lumMod val="85000"/>
                  <a:lumOff val="15000"/>
                </a:schemeClr>
              </a:solidFill>
              <a:latin typeface="08서울남산체 M" pitchFamily="18" charset="-127"/>
              <a:ea typeface="08서울남산체 M" pitchFamily="18" charset="-127"/>
            </a:endParaRPr>
          </a:p>
          <a:p>
            <a:pPr algn="ctr">
              <a:lnSpc>
                <a:spcPts val="1800"/>
              </a:lnSpc>
            </a:pPr>
            <a:r>
              <a:rPr lang="ko-KR" altLang="en-US" sz="1200" spc="-150" dirty="0" smtClean="0">
                <a:ln>
                  <a:solidFill>
                    <a:schemeClr val="accent1">
                      <a:alpha val="0"/>
                    </a:schemeClr>
                  </a:solidFill>
                </a:ln>
                <a:solidFill>
                  <a:schemeClr val="tx1">
                    <a:lumMod val="85000"/>
                    <a:lumOff val="15000"/>
                  </a:schemeClr>
                </a:solidFill>
                <a:latin typeface="08서울남산체 M" pitchFamily="18" charset="-127"/>
                <a:ea typeface="08서울남산체 M" pitchFamily="18" charset="-127"/>
              </a:rPr>
              <a:t>메카 입지  구축</a:t>
            </a:r>
          </a:p>
        </p:txBody>
      </p:sp>
      <p:sp>
        <p:nvSpPr>
          <p:cNvPr id="13" name="Rectangle 64"/>
          <p:cNvSpPr>
            <a:spLocks noChangeArrowheads="1"/>
          </p:cNvSpPr>
          <p:nvPr/>
        </p:nvSpPr>
        <p:spPr bwMode="ltGray">
          <a:xfrm>
            <a:off x="3111074" y="4482835"/>
            <a:ext cx="2034100" cy="1004279"/>
          </a:xfrm>
          <a:prstGeom prst="rect">
            <a:avLst/>
          </a:prstGeom>
          <a:noFill/>
          <a:extLst/>
        </p:spPr>
        <p:txBody>
          <a:bodyPr wrap="square" lIns="80165" tIns="40083" rIns="80165" bIns="40083" rtlCol="0" anchor="ctr" anchorCtr="0">
            <a:spAutoFit/>
          </a:bodyPr>
          <a:lstStyle/>
          <a:p>
            <a:pPr algn="ctr">
              <a:lnSpc>
                <a:spcPts val="1800"/>
              </a:lnSpc>
            </a:pPr>
            <a:r>
              <a:rPr lang="ko-KR" altLang="en-US" sz="1200" spc="-150" dirty="0" smtClean="0">
                <a:ln>
                  <a:solidFill>
                    <a:schemeClr val="accent1">
                      <a:alpha val="0"/>
                    </a:schemeClr>
                  </a:solidFill>
                </a:ln>
                <a:solidFill>
                  <a:schemeClr val="tx1">
                    <a:lumMod val="85000"/>
                    <a:lumOff val="15000"/>
                  </a:schemeClr>
                </a:solidFill>
                <a:latin typeface="08서울남산체 M" pitchFamily="18" charset="-127"/>
                <a:ea typeface="08서울남산체 M" pitchFamily="18" charset="-127"/>
              </a:rPr>
              <a:t>포항지진으로  인한  정신적  </a:t>
            </a:r>
            <a:endParaRPr lang="en-US" altLang="ko-KR" sz="1200" spc="-150" dirty="0" smtClean="0">
              <a:ln>
                <a:solidFill>
                  <a:schemeClr val="accent1">
                    <a:alpha val="0"/>
                  </a:schemeClr>
                </a:solidFill>
              </a:ln>
              <a:solidFill>
                <a:schemeClr val="tx1">
                  <a:lumMod val="85000"/>
                  <a:lumOff val="15000"/>
                </a:schemeClr>
              </a:solidFill>
              <a:latin typeface="08서울남산체 M" pitchFamily="18" charset="-127"/>
              <a:ea typeface="08서울남산체 M" pitchFamily="18" charset="-127"/>
            </a:endParaRPr>
          </a:p>
          <a:p>
            <a:pPr algn="ctr">
              <a:lnSpc>
                <a:spcPts val="1800"/>
              </a:lnSpc>
            </a:pPr>
            <a:r>
              <a:rPr lang="ko-KR" altLang="en-US" sz="1200" spc="-150" dirty="0" smtClean="0">
                <a:ln>
                  <a:solidFill>
                    <a:schemeClr val="accent1">
                      <a:alpha val="0"/>
                    </a:schemeClr>
                  </a:solidFill>
                </a:ln>
                <a:solidFill>
                  <a:schemeClr val="tx1">
                    <a:lumMod val="85000"/>
                    <a:lumOff val="15000"/>
                  </a:schemeClr>
                </a:solidFill>
                <a:latin typeface="08서울남산체 M" pitchFamily="18" charset="-127"/>
                <a:ea typeface="08서울남산체 M" pitchFamily="18" charset="-127"/>
              </a:rPr>
              <a:t>상처치유</a:t>
            </a:r>
            <a:r>
              <a:rPr lang="en-US" altLang="ko-KR" sz="1200" spc="-150" dirty="0" smtClean="0">
                <a:ln>
                  <a:solidFill>
                    <a:schemeClr val="accent1">
                      <a:alpha val="0"/>
                    </a:schemeClr>
                  </a:solidFill>
                </a:ln>
                <a:solidFill>
                  <a:schemeClr val="tx1">
                    <a:lumMod val="85000"/>
                    <a:lumOff val="15000"/>
                  </a:schemeClr>
                </a:solidFill>
                <a:latin typeface="08서울남산체 M" pitchFamily="18" charset="-127"/>
                <a:ea typeface="08서울남산체 M" pitchFamily="18" charset="-127"/>
              </a:rPr>
              <a:t>, </a:t>
            </a:r>
            <a:r>
              <a:rPr lang="ko-KR" altLang="en-US" sz="1200" spc="-150" dirty="0" smtClean="0">
                <a:ln>
                  <a:solidFill>
                    <a:schemeClr val="accent1">
                      <a:alpha val="0"/>
                    </a:schemeClr>
                  </a:solidFill>
                </a:ln>
                <a:solidFill>
                  <a:schemeClr val="tx1">
                    <a:lumMod val="85000"/>
                    <a:lumOff val="15000"/>
                  </a:schemeClr>
                </a:solidFill>
                <a:latin typeface="08서울남산체 M" pitchFamily="18" charset="-127"/>
                <a:ea typeface="08서울남산체 M" pitchFamily="18" charset="-127"/>
              </a:rPr>
              <a:t>지역민의  적극참여</a:t>
            </a:r>
            <a:endParaRPr lang="en-US" altLang="ko-KR" sz="1200" spc="-150" dirty="0" smtClean="0">
              <a:ln>
                <a:solidFill>
                  <a:schemeClr val="accent1">
                    <a:alpha val="0"/>
                  </a:schemeClr>
                </a:solidFill>
              </a:ln>
              <a:solidFill>
                <a:schemeClr val="tx1">
                  <a:lumMod val="85000"/>
                  <a:lumOff val="15000"/>
                </a:schemeClr>
              </a:solidFill>
              <a:latin typeface="08서울남산체 M" pitchFamily="18" charset="-127"/>
              <a:ea typeface="08서울남산체 M" pitchFamily="18" charset="-127"/>
            </a:endParaRPr>
          </a:p>
          <a:p>
            <a:pPr algn="ctr">
              <a:lnSpc>
                <a:spcPts val="1800"/>
              </a:lnSpc>
            </a:pPr>
            <a:r>
              <a:rPr lang="ko-KR" altLang="en-US" sz="1200" spc="-150" dirty="0" smtClean="0">
                <a:ln>
                  <a:solidFill>
                    <a:schemeClr val="accent1">
                      <a:alpha val="0"/>
                    </a:schemeClr>
                  </a:solidFill>
                </a:ln>
                <a:solidFill>
                  <a:schemeClr val="tx1">
                    <a:lumMod val="85000"/>
                    <a:lumOff val="15000"/>
                  </a:schemeClr>
                </a:solidFill>
                <a:latin typeface="08서울남산체 M" pitchFamily="18" charset="-127"/>
                <a:ea typeface="08서울남산체 M" pitchFamily="18" charset="-127"/>
              </a:rPr>
              <a:t>유도로 정서함양과  </a:t>
            </a:r>
            <a:endParaRPr lang="en-US" altLang="ko-KR" sz="1200" spc="-150" dirty="0" smtClean="0">
              <a:ln>
                <a:solidFill>
                  <a:schemeClr val="accent1">
                    <a:alpha val="0"/>
                  </a:schemeClr>
                </a:solidFill>
              </a:ln>
              <a:solidFill>
                <a:schemeClr val="tx1">
                  <a:lumMod val="85000"/>
                  <a:lumOff val="15000"/>
                </a:schemeClr>
              </a:solidFill>
              <a:latin typeface="08서울남산체 M" pitchFamily="18" charset="-127"/>
              <a:ea typeface="08서울남산체 M" pitchFamily="18" charset="-127"/>
            </a:endParaRPr>
          </a:p>
          <a:p>
            <a:pPr algn="ctr">
              <a:lnSpc>
                <a:spcPts val="1800"/>
              </a:lnSpc>
            </a:pPr>
            <a:r>
              <a:rPr lang="ko-KR" altLang="en-US" sz="1200" spc="-150" dirty="0" smtClean="0">
                <a:ln>
                  <a:solidFill>
                    <a:schemeClr val="accent1">
                      <a:alpha val="0"/>
                    </a:schemeClr>
                  </a:solidFill>
                </a:ln>
                <a:solidFill>
                  <a:schemeClr val="tx1">
                    <a:lumMod val="85000"/>
                    <a:lumOff val="15000"/>
                  </a:schemeClr>
                </a:solidFill>
                <a:latin typeface="08서울남산체 M" pitchFamily="18" charset="-127"/>
                <a:ea typeface="08서울남산체 M" pitchFamily="18" charset="-127"/>
              </a:rPr>
              <a:t>자긍심 고취</a:t>
            </a:r>
          </a:p>
        </p:txBody>
      </p:sp>
      <p:sp>
        <p:nvSpPr>
          <p:cNvPr id="14" name="Rectangle 64"/>
          <p:cNvSpPr>
            <a:spLocks noChangeArrowheads="1"/>
          </p:cNvSpPr>
          <p:nvPr/>
        </p:nvSpPr>
        <p:spPr bwMode="ltGray">
          <a:xfrm>
            <a:off x="5105599" y="4506817"/>
            <a:ext cx="1857388" cy="1004279"/>
          </a:xfrm>
          <a:prstGeom prst="rect">
            <a:avLst/>
          </a:prstGeom>
          <a:noFill/>
          <a:extLst/>
        </p:spPr>
        <p:txBody>
          <a:bodyPr wrap="square" lIns="80165" tIns="40083" rIns="80165" bIns="40083" rtlCol="0" anchor="ctr" anchorCtr="0">
            <a:spAutoFit/>
          </a:bodyPr>
          <a:lstStyle/>
          <a:p>
            <a:pPr algn="ctr">
              <a:lnSpc>
                <a:spcPts val="1800"/>
              </a:lnSpc>
            </a:pPr>
            <a:r>
              <a:rPr lang="ko-KR" altLang="en-US" sz="1200" spc="-150" dirty="0" smtClean="0">
                <a:ln>
                  <a:solidFill>
                    <a:schemeClr val="accent1">
                      <a:alpha val="0"/>
                    </a:schemeClr>
                  </a:solidFill>
                </a:ln>
                <a:solidFill>
                  <a:schemeClr val="tx1">
                    <a:lumMod val="85000"/>
                    <a:lumOff val="15000"/>
                  </a:schemeClr>
                </a:solidFill>
                <a:latin typeface="08서울남산체 M" pitchFamily="18" charset="-127"/>
                <a:ea typeface="08서울남산체 M" pitchFamily="18" charset="-127"/>
              </a:rPr>
              <a:t>다양한 대회 </a:t>
            </a:r>
            <a:r>
              <a:rPr lang="ko-KR" altLang="en-US" sz="1200" spc="-150" dirty="0" err="1" smtClean="0">
                <a:ln>
                  <a:solidFill>
                    <a:schemeClr val="accent1">
                      <a:alpha val="0"/>
                    </a:schemeClr>
                  </a:solidFill>
                </a:ln>
                <a:solidFill>
                  <a:schemeClr val="tx1">
                    <a:lumMod val="85000"/>
                    <a:lumOff val="15000"/>
                  </a:schemeClr>
                </a:solidFill>
                <a:latin typeface="08서울남산체 M" pitchFamily="18" charset="-127"/>
                <a:ea typeface="08서울남산체 M" pitchFamily="18" charset="-127"/>
              </a:rPr>
              <a:t>콘텐츠</a:t>
            </a:r>
            <a:r>
              <a:rPr lang="ko-KR" altLang="en-US" sz="1200" spc="-150" dirty="0" smtClean="0">
                <a:ln>
                  <a:solidFill>
                    <a:schemeClr val="accent1">
                      <a:alpha val="0"/>
                    </a:schemeClr>
                  </a:solidFill>
                </a:ln>
                <a:solidFill>
                  <a:schemeClr val="tx1">
                    <a:lumMod val="85000"/>
                    <a:lumOff val="15000"/>
                  </a:schemeClr>
                </a:solidFill>
                <a:latin typeface="08서울남산체 M" pitchFamily="18" charset="-127"/>
                <a:ea typeface="08서울남산체 M" pitchFamily="18" charset="-127"/>
              </a:rPr>
              <a:t> 활용</a:t>
            </a:r>
            <a:r>
              <a:rPr lang="en-US" altLang="ko-KR" sz="1200" spc="-150" dirty="0" smtClean="0">
                <a:ln>
                  <a:solidFill>
                    <a:schemeClr val="accent1">
                      <a:alpha val="0"/>
                    </a:schemeClr>
                  </a:solidFill>
                </a:ln>
                <a:solidFill>
                  <a:schemeClr val="tx1">
                    <a:lumMod val="85000"/>
                    <a:lumOff val="15000"/>
                  </a:schemeClr>
                </a:solidFill>
                <a:latin typeface="08서울남산체 M" pitchFamily="18" charset="-127"/>
                <a:ea typeface="08서울남산체 M" pitchFamily="18" charset="-127"/>
              </a:rPr>
              <a:t>,</a:t>
            </a:r>
            <a:r>
              <a:rPr lang="ko-KR" altLang="en-US" sz="1200" spc="-150" dirty="0" smtClean="0">
                <a:ln>
                  <a:solidFill>
                    <a:schemeClr val="accent1">
                      <a:alpha val="0"/>
                    </a:schemeClr>
                  </a:solidFill>
                </a:ln>
                <a:solidFill>
                  <a:schemeClr val="tx1">
                    <a:lumMod val="85000"/>
                    <a:lumOff val="15000"/>
                  </a:schemeClr>
                </a:solidFill>
                <a:latin typeface="08서울남산체 M" pitchFamily="18" charset="-127"/>
                <a:ea typeface="08서울남산체 M" pitchFamily="18" charset="-127"/>
              </a:rPr>
              <a:t> </a:t>
            </a:r>
            <a:endParaRPr lang="en-US" altLang="ko-KR" sz="1200" spc="-150" dirty="0" smtClean="0">
              <a:ln>
                <a:solidFill>
                  <a:schemeClr val="accent1">
                    <a:alpha val="0"/>
                  </a:schemeClr>
                </a:solidFill>
              </a:ln>
              <a:solidFill>
                <a:schemeClr val="tx1">
                  <a:lumMod val="85000"/>
                  <a:lumOff val="15000"/>
                </a:schemeClr>
              </a:solidFill>
              <a:latin typeface="08서울남산체 M" pitchFamily="18" charset="-127"/>
              <a:ea typeface="08서울남산체 M" pitchFamily="18" charset="-127"/>
            </a:endParaRPr>
          </a:p>
          <a:p>
            <a:pPr algn="ctr">
              <a:lnSpc>
                <a:spcPts val="1800"/>
              </a:lnSpc>
            </a:pPr>
            <a:r>
              <a:rPr lang="ko-KR" altLang="en-US" sz="1200" spc="-150" dirty="0" smtClean="0">
                <a:ln>
                  <a:solidFill>
                    <a:schemeClr val="accent1">
                      <a:alpha val="0"/>
                    </a:schemeClr>
                  </a:solidFill>
                </a:ln>
                <a:solidFill>
                  <a:schemeClr val="tx1">
                    <a:lumMod val="85000"/>
                    <a:lumOff val="15000"/>
                  </a:schemeClr>
                </a:solidFill>
                <a:latin typeface="08서울남산체 M" pitchFamily="18" charset="-127"/>
                <a:ea typeface="08서울남산체 M" pitchFamily="18" charset="-127"/>
              </a:rPr>
              <a:t>전국적 관람객 유치 하여</a:t>
            </a:r>
            <a:endParaRPr lang="en-US" altLang="ko-KR" sz="1200" spc="-150" dirty="0" smtClean="0">
              <a:ln>
                <a:solidFill>
                  <a:schemeClr val="accent1">
                    <a:alpha val="0"/>
                  </a:schemeClr>
                </a:solidFill>
              </a:ln>
              <a:solidFill>
                <a:schemeClr val="tx1">
                  <a:lumMod val="85000"/>
                  <a:lumOff val="15000"/>
                </a:schemeClr>
              </a:solidFill>
              <a:latin typeface="08서울남산체 M" pitchFamily="18" charset="-127"/>
              <a:ea typeface="08서울남산체 M" pitchFamily="18" charset="-127"/>
            </a:endParaRPr>
          </a:p>
          <a:p>
            <a:pPr algn="ctr">
              <a:lnSpc>
                <a:spcPts val="1800"/>
              </a:lnSpc>
            </a:pPr>
            <a:r>
              <a:rPr lang="ko-KR" altLang="en-US" sz="1200" spc="-150" dirty="0" smtClean="0">
                <a:ln>
                  <a:solidFill>
                    <a:schemeClr val="accent1">
                      <a:alpha val="0"/>
                    </a:schemeClr>
                  </a:solidFill>
                </a:ln>
                <a:solidFill>
                  <a:schemeClr val="tx1">
                    <a:lumMod val="85000"/>
                    <a:lumOff val="15000"/>
                  </a:schemeClr>
                </a:solidFill>
                <a:latin typeface="08서울남산체 M" pitchFamily="18" charset="-127"/>
                <a:ea typeface="08서울남산체 M" pitchFamily="18" charset="-127"/>
              </a:rPr>
              <a:t>지속적</a:t>
            </a:r>
            <a:r>
              <a:rPr lang="en-US" altLang="ko-KR" sz="1200" spc="-150" dirty="0" smtClean="0">
                <a:ln>
                  <a:solidFill>
                    <a:schemeClr val="accent1">
                      <a:alpha val="0"/>
                    </a:schemeClr>
                  </a:solidFill>
                </a:ln>
                <a:solidFill>
                  <a:schemeClr val="tx1">
                    <a:lumMod val="85000"/>
                    <a:lumOff val="15000"/>
                  </a:schemeClr>
                </a:solidFill>
                <a:latin typeface="08서울남산체 M" pitchFamily="18" charset="-127"/>
                <a:ea typeface="08서울남산체 M" pitchFamily="18" charset="-127"/>
              </a:rPr>
              <a:t>,</a:t>
            </a:r>
            <a:r>
              <a:rPr lang="ko-KR" altLang="en-US" sz="1200" spc="-150" dirty="0" smtClean="0">
                <a:ln>
                  <a:solidFill>
                    <a:schemeClr val="accent1">
                      <a:alpha val="0"/>
                    </a:schemeClr>
                  </a:solidFill>
                </a:ln>
                <a:solidFill>
                  <a:schemeClr val="tx1">
                    <a:lumMod val="85000"/>
                    <a:lumOff val="15000"/>
                  </a:schemeClr>
                </a:solidFill>
                <a:latin typeface="08서울남산체 M" pitchFamily="18" charset="-127"/>
                <a:ea typeface="08서울남산체 M" pitchFamily="18" charset="-127"/>
              </a:rPr>
              <a:t>발전적인</a:t>
            </a:r>
            <a:endParaRPr lang="en-US" altLang="ko-KR" sz="1200" spc="-150" dirty="0" smtClean="0">
              <a:ln>
                <a:solidFill>
                  <a:schemeClr val="accent1">
                    <a:alpha val="0"/>
                  </a:schemeClr>
                </a:solidFill>
              </a:ln>
              <a:solidFill>
                <a:schemeClr val="tx1">
                  <a:lumMod val="85000"/>
                  <a:lumOff val="15000"/>
                </a:schemeClr>
              </a:solidFill>
              <a:latin typeface="08서울남산체 M" pitchFamily="18" charset="-127"/>
              <a:ea typeface="08서울남산체 M" pitchFamily="18" charset="-127"/>
            </a:endParaRPr>
          </a:p>
          <a:p>
            <a:pPr algn="ctr">
              <a:lnSpc>
                <a:spcPts val="1800"/>
              </a:lnSpc>
            </a:pPr>
            <a:r>
              <a:rPr lang="ko-KR" altLang="en-US" sz="1200" spc="-150" dirty="0" smtClean="0">
                <a:ln>
                  <a:solidFill>
                    <a:schemeClr val="accent1">
                      <a:alpha val="0"/>
                    </a:schemeClr>
                  </a:solidFill>
                </a:ln>
                <a:solidFill>
                  <a:schemeClr val="tx1">
                    <a:lumMod val="85000"/>
                    <a:lumOff val="15000"/>
                  </a:schemeClr>
                </a:solidFill>
                <a:latin typeface="08서울남산체 M" pitchFamily="18" charset="-127"/>
                <a:ea typeface="08서울남산체 M" pitchFamily="18" charset="-127"/>
              </a:rPr>
              <a:t> 대회로 승화</a:t>
            </a:r>
          </a:p>
        </p:txBody>
      </p:sp>
      <p:sp>
        <p:nvSpPr>
          <p:cNvPr id="15" name="Rectangle 64"/>
          <p:cNvSpPr>
            <a:spLocks noChangeArrowheads="1"/>
          </p:cNvSpPr>
          <p:nvPr/>
        </p:nvSpPr>
        <p:spPr bwMode="ltGray">
          <a:xfrm>
            <a:off x="6933795" y="4499635"/>
            <a:ext cx="2230442" cy="1004279"/>
          </a:xfrm>
          <a:prstGeom prst="rect">
            <a:avLst/>
          </a:prstGeom>
          <a:noFill/>
          <a:extLst/>
        </p:spPr>
        <p:txBody>
          <a:bodyPr wrap="square" lIns="80165" tIns="40083" rIns="80165" bIns="40083" rtlCol="0" anchor="ctr" anchorCtr="0">
            <a:spAutoFit/>
          </a:bodyPr>
          <a:lstStyle/>
          <a:p>
            <a:pPr algn="ctr">
              <a:lnSpc>
                <a:spcPts val="1800"/>
              </a:lnSpc>
            </a:pPr>
            <a:r>
              <a:rPr lang="ko-KR" altLang="en-US" sz="1200" spc="-150" dirty="0" smtClean="0">
                <a:ln>
                  <a:solidFill>
                    <a:schemeClr val="accent1">
                      <a:alpha val="0"/>
                    </a:schemeClr>
                  </a:solidFill>
                </a:ln>
                <a:solidFill>
                  <a:schemeClr val="tx1">
                    <a:lumMod val="85000"/>
                    <a:lumOff val="15000"/>
                  </a:schemeClr>
                </a:solidFill>
                <a:latin typeface="08서울남산체 M" pitchFamily="18" charset="-127"/>
                <a:ea typeface="08서울남산체 M" pitchFamily="18" charset="-127"/>
              </a:rPr>
              <a:t>본 대회의  성공적 개최를 계기로 </a:t>
            </a:r>
            <a:endParaRPr lang="en-US" altLang="ko-KR" sz="1200" spc="-150" dirty="0" smtClean="0">
              <a:ln>
                <a:solidFill>
                  <a:schemeClr val="accent1">
                    <a:alpha val="0"/>
                  </a:schemeClr>
                </a:solidFill>
              </a:ln>
              <a:solidFill>
                <a:schemeClr val="tx1">
                  <a:lumMod val="85000"/>
                  <a:lumOff val="15000"/>
                </a:schemeClr>
              </a:solidFill>
              <a:latin typeface="08서울남산체 M" pitchFamily="18" charset="-127"/>
              <a:ea typeface="08서울남산체 M" pitchFamily="18" charset="-127"/>
            </a:endParaRPr>
          </a:p>
          <a:p>
            <a:pPr algn="ctr">
              <a:lnSpc>
                <a:spcPts val="1800"/>
              </a:lnSpc>
            </a:pPr>
            <a:r>
              <a:rPr lang="ko-KR" altLang="en-US" sz="1200" spc="-150" dirty="0" smtClean="0">
                <a:ln>
                  <a:solidFill>
                    <a:schemeClr val="accent1">
                      <a:alpha val="0"/>
                    </a:schemeClr>
                  </a:solidFill>
                </a:ln>
                <a:solidFill>
                  <a:schemeClr val="tx1">
                    <a:lumMod val="85000"/>
                    <a:lumOff val="15000"/>
                  </a:schemeClr>
                </a:solidFill>
                <a:latin typeface="08서울남산체 M" pitchFamily="18" charset="-127"/>
                <a:ea typeface="08서울남산체 M" pitchFamily="18" charset="-127"/>
              </a:rPr>
              <a:t>지역의 우수한 관광산업</a:t>
            </a:r>
            <a:r>
              <a:rPr lang="en-US" altLang="ko-KR" sz="1200" spc="-150" dirty="0" smtClean="0">
                <a:ln>
                  <a:solidFill>
                    <a:schemeClr val="accent1">
                      <a:alpha val="0"/>
                    </a:schemeClr>
                  </a:solidFill>
                </a:ln>
                <a:solidFill>
                  <a:schemeClr val="tx1">
                    <a:lumMod val="85000"/>
                    <a:lumOff val="15000"/>
                  </a:schemeClr>
                </a:solidFill>
                <a:latin typeface="08서울남산체 M" pitchFamily="18" charset="-127"/>
                <a:ea typeface="08서울남산체 M" pitchFamily="18" charset="-127"/>
              </a:rPr>
              <a:t>,</a:t>
            </a:r>
            <a:r>
              <a:rPr lang="ko-KR" altLang="en-US" sz="1200" spc="-150" dirty="0" smtClean="0">
                <a:ln>
                  <a:solidFill>
                    <a:schemeClr val="accent1">
                      <a:alpha val="0"/>
                    </a:schemeClr>
                  </a:solidFill>
                </a:ln>
                <a:solidFill>
                  <a:schemeClr val="tx1">
                    <a:lumMod val="85000"/>
                    <a:lumOff val="15000"/>
                  </a:schemeClr>
                </a:solidFill>
                <a:latin typeface="08서울남산체 M" pitchFamily="18" charset="-127"/>
                <a:ea typeface="08서울남산체 M" pitchFamily="18" charset="-127"/>
              </a:rPr>
              <a:t> </a:t>
            </a:r>
            <a:endParaRPr lang="en-US" altLang="ko-KR" sz="1200" spc="-150" dirty="0" smtClean="0">
              <a:ln>
                <a:solidFill>
                  <a:schemeClr val="accent1">
                    <a:alpha val="0"/>
                  </a:schemeClr>
                </a:solidFill>
              </a:ln>
              <a:solidFill>
                <a:schemeClr val="tx1">
                  <a:lumMod val="85000"/>
                  <a:lumOff val="15000"/>
                </a:schemeClr>
              </a:solidFill>
              <a:latin typeface="08서울남산체 M" pitchFamily="18" charset="-127"/>
              <a:ea typeface="08서울남산체 M" pitchFamily="18" charset="-127"/>
            </a:endParaRPr>
          </a:p>
          <a:p>
            <a:pPr algn="ctr">
              <a:lnSpc>
                <a:spcPts val="1800"/>
              </a:lnSpc>
            </a:pPr>
            <a:r>
              <a:rPr lang="ko-KR" altLang="en-US" sz="1200" spc="-150" dirty="0" smtClean="0">
                <a:ln>
                  <a:solidFill>
                    <a:schemeClr val="accent1">
                      <a:alpha val="0"/>
                    </a:schemeClr>
                  </a:solidFill>
                </a:ln>
                <a:solidFill>
                  <a:schemeClr val="tx1">
                    <a:lumMod val="85000"/>
                    <a:lumOff val="15000"/>
                  </a:schemeClr>
                </a:solidFill>
                <a:latin typeface="08서울남산체 M" pitchFamily="18" charset="-127"/>
                <a:ea typeface="08서울남산체 M" pitchFamily="18" charset="-127"/>
              </a:rPr>
              <a:t>스포츠레저산업과  상생발전을 </a:t>
            </a:r>
            <a:endParaRPr lang="en-US" altLang="ko-KR" sz="1200" spc="-150" dirty="0" smtClean="0">
              <a:ln>
                <a:solidFill>
                  <a:schemeClr val="accent1">
                    <a:alpha val="0"/>
                  </a:schemeClr>
                </a:solidFill>
              </a:ln>
              <a:solidFill>
                <a:schemeClr val="tx1">
                  <a:lumMod val="85000"/>
                  <a:lumOff val="15000"/>
                </a:schemeClr>
              </a:solidFill>
              <a:latin typeface="08서울남산체 M" pitchFamily="18" charset="-127"/>
              <a:ea typeface="08서울남산체 M" pitchFamily="18" charset="-127"/>
            </a:endParaRPr>
          </a:p>
          <a:p>
            <a:pPr algn="ctr">
              <a:lnSpc>
                <a:spcPts val="1800"/>
              </a:lnSpc>
            </a:pPr>
            <a:r>
              <a:rPr lang="ko-KR" altLang="en-US" sz="1200" spc="-150" dirty="0" smtClean="0">
                <a:ln>
                  <a:solidFill>
                    <a:schemeClr val="accent1">
                      <a:alpha val="0"/>
                    </a:schemeClr>
                  </a:solidFill>
                </a:ln>
                <a:solidFill>
                  <a:schemeClr val="tx1">
                    <a:lumMod val="85000"/>
                    <a:lumOff val="15000"/>
                  </a:schemeClr>
                </a:solidFill>
                <a:latin typeface="08서울남산체 M" pitchFamily="18" charset="-127"/>
                <a:ea typeface="08서울남산체 M" pitchFamily="18" charset="-127"/>
              </a:rPr>
              <a:t>도모하여 지역경제 활성화를 달성</a:t>
            </a:r>
            <a:endParaRPr lang="en-US" altLang="ko-KR" sz="1200" spc="-150" dirty="0" smtClean="0">
              <a:ln>
                <a:solidFill>
                  <a:schemeClr val="accent1">
                    <a:alpha val="0"/>
                  </a:schemeClr>
                </a:solidFill>
              </a:ln>
              <a:solidFill>
                <a:schemeClr val="tx1">
                  <a:lumMod val="85000"/>
                  <a:lumOff val="15000"/>
                </a:schemeClr>
              </a:solidFill>
              <a:latin typeface="08서울남산체 M" pitchFamily="18" charset="-127"/>
              <a:ea typeface="08서울남산체 M" pitchFamily="18" charset="-127"/>
            </a:endParaRPr>
          </a:p>
        </p:txBody>
      </p:sp>
      <p:pic>
        <p:nvPicPr>
          <p:cNvPr id="20" name="그림 19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-1"/>
            <a:ext cx="9900014" cy="2252253"/>
          </a:xfrm>
          <a:prstGeom prst="rect">
            <a:avLst/>
          </a:prstGeom>
        </p:spPr>
      </p:pic>
      <p:pic>
        <p:nvPicPr>
          <p:cNvPr id="21" name="그림 20"/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037914" y="740650"/>
            <a:ext cx="2303161" cy="926786"/>
          </a:xfrm>
          <a:prstGeom prst="rect">
            <a:avLst/>
          </a:prstGeom>
        </p:spPr>
      </p:pic>
      <p:sp>
        <p:nvSpPr>
          <p:cNvPr id="22" name="TextBox 21"/>
          <p:cNvSpPr txBox="1"/>
          <p:nvPr/>
        </p:nvSpPr>
        <p:spPr>
          <a:xfrm>
            <a:off x="746960" y="2518903"/>
            <a:ext cx="1351652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ko-KR" dirty="0" smtClean="0">
                <a:latin typeface="Adobe 고딕 Std B" pitchFamily="34" charset="-127"/>
                <a:ea typeface="Adobe 고딕 Std B" pitchFamily="34" charset="-127"/>
              </a:rPr>
              <a:t>2. </a:t>
            </a:r>
            <a:r>
              <a:rPr lang="ko-KR" altLang="en-US" dirty="0" smtClean="0">
                <a:latin typeface="Adobe 고딕 Std B" pitchFamily="34" charset="-127"/>
                <a:ea typeface="Adobe 고딕 Std B" pitchFamily="34" charset="-127"/>
              </a:rPr>
              <a:t>기대효과</a:t>
            </a:r>
            <a:endParaRPr lang="ko-KR" altLang="en-US" dirty="0">
              <a:latin typeface="Adobe 고딕 Std B" pitchFamily="34" charset="-127"/>
              <a:ea typeface="Adobe 고딕 Std B" pitchFamily="34" charset="-127"/>
            </a:endParaRPr>
          </a:p>
        </p:txBody>
      </p:sp>
      <p:pic>
        <p:nvPicPr>
          <p:cNvPr id="19" name="그림 18"/>
          <p:cNvPicPr>
            <a:picLocks noChangeAspect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617527" y="246617"/>
            <a:ext cx="1058223" cy="988065"/>
          </a:xfrm>
          <a:prstGeom prst="rect">
            <a:avLst/>
          </a:prstGeom>
        </p:spPr>
      </p:pic>
      <p:pic>
        <p:nvPicPr>
          <p:cNvPr id="23" name="그림 22"/>
          <p:cNvPicPr>
            <a:picLocks noChangeAspect="1"/>
          </p:cNvPicPr>
          <p:nvPr/>
        </p:nvPicPr>
        <p:blipFill>
          <a:blip r:embed="rId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061688" y="228248"/>
            <a:ext cx="673068" cy="332718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602157367"/>
      </p:ext>
    </p:extLst>
  </p:cSld>
  <p:clrMapOvr>
    <a:masterClrMapping/>
  </p:clrMapOvr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그림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9427"/>
            <a:ext cx="9908314" cy="6858000"/>
          </a:xfrm>
          <a:prstGeom prst="rect">
            <a:avLst/>
          </a:prstGeom>
        </p:spPr>
      </p:pic>
      <p:sp>
        <p:nvSpPr>
          <p:cNvPr id="2" name="슬라이드 번호 개체 틀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8AB6585-171A-423D-B2B8-9972AF1198C5}" type="slidenum">
              <a:rPr lang="ko-KR" altLang="en-US" smtClean="0"/>
              <a:t>35</a:t>
            </a:fld>
            <a:endParaRPr lang="ko-KR" altLang="en-US"/>
          </a:p>
        </p:txBody>
      </p:sp>
      <p:sp>
        <p:nvSpPr>
          <p:cNvPr id="3" name="TextBox 2"/>
          <p:cNvSpPr txBox="1"/>
          <p:nvPr/>
        </p:nvSpPr>
        <p:spPr>
          <a:xfrm>
            <a:off x="3047798" y="3626967"/>
            <a:ext cx="4031873" cy="1015663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ko-KR" altLang="en-US" sz="6000" b="1" dirty="0" smtClean="0">
                <a:latin typeface="+mn-ea"/>
              </a:rPr>
              <a:t>감사합니다</a:t>
            </a:r>
            <a:endParaRPr lang="ko-KR" altLang="en-US" sz="6000" b="1" dirty="0">
              <a:latin typeface="+mn-ea"/>
            </a:endParaRPr>
          </a:p>
        </p:txBody>
      </p:sp>
      <p:pic>
        <p:nvPicPr>
          <p:cNvPr id="6" name="그림 5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090578" y="2055045"/>
            <a:ext cx="1523119" cy="1422139"/>
          </a:xfrm>
          <a:prstGeom prst="rect">
            <a:avLst/>
          </a:prstGeom>
        </p:spPr>
      </p:pic>
      <p:pic>
        <p:nvPicPr>
          <p:cNvPr id="7" name="그림 6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221652" y="-21039"/>
            <a:ext cx="4843081" cy="3523530"/>
          </a:xfrm>
          <a:prstGeom prst="rect">
            <a:avLst/>
          </a:prstGeom>
        </p:spPr>
      </p:pic>
      <p:pic>
        <p:nvPicPr>
          <p:cNvPr id="8" name="그림 7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709390" y="1828799"/>
            <a:ext cx="1343169" cy="66397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3880704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테마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맑은 고딕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맑은 고딕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테마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맑은 고딕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맑은 고딕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2796</TotalTime>
  <Words>1946</Words>
  <Application>Microsoft Office PowerPoint</Application>
  <PresentationFormat>A4 용지(210x297mm)</PresentationFormat>
  <Paragraphs>615</Paragraphs>
  <Slides>35</Slides>
  <Notes>2</Notes>
  <HiddenSlides>0</HiddenSlides>
  <MMClips>0</MMClips>
  <ScaleCrop>false</ScaleCrop>
  <HeadingPairs>
    <vt:vector size="4" baseType="variant">
      <vt:variant>
        <vt:lpstr>테마</vt:lpstr>
      </vt:variant>
      <vt:variant>
        <vt:i4>1</vt:i4>
      </vt:variant>
      <vt:variant>
        <vt:lpstr>슬라이드 제목</vt:lpstr>
      </vt:variant>
      <vt:variant>
        <vt:i4>35</vt:i4>
      </vt:variant>
    </vt:vector>
  </HeadingPairs>
  <TitlesOfParts>
    <vt:vector size="36" baseType="lpstr">
      <vt:lpstr>Office 테마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프레젠테이션</dc:title>
  <dc:creator>User</dc:creator>
  <cp:lastModifiedBy>MYCOM</cp:lastModifiedBy>
  <cp:revision>283</cp:revision>
  <cp:lastPrinted>2019-04-24T09:50:19Z</cp:lastPrinted>
  <dcterms:created xsi:type="dcterms:W3CDTF">2018-08-10T06:48:12Z</dcterms:created>
  <dcterms:modified xsi:type="dcterms:W3CDTF">2019-04-24T13:03:03Z</dcterms:modified>
</cp:coreProperties>
</file>